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1" r:id="rId5"/>
    <p:sldId id="261" r:id="rId6"/>
    <p:sldId id="267" r:id="rId7"/>
    <p:sldId id="270" r:id="rId8"/>
    <p:sldId id="264" r:id="rId9"/>
    <p:sldId id="260"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A40C3E-A41C-4DA7-988B-89AAAF7E0E05}" v="935" dt="2022-03-24T11:33:28.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Biswas" userId="5122e9b6b1a80797" providerId="LiveId" clId="{38A40C3E-A41C-4DA7-988B-89AAAF7E0E05}"/>
    <pc:docChg chg="undo redo custSel addSld delSld modSld sldOrd">
      <pc:chgData name="Abhishek Biswas" userId="5122e9b6b1a80797" providerId="LiveId" clId="{38A40C3E-A41C-4DA7-988B-89AAAF7E0E05}" dt="2022-03-24T11:41:05.242" v="5521" actId="122"/>
      <pc:docMkLst>
        <pc:docMk/>
      </pc:docMkLst>
      <pc:sldChg chg="addSp delSp modSp mod modMedia setBg addAnim delAnim setClrOvrMap">
        <pc:chgData name="Abhishek Biswas" userId="5122e9b6b1a80797" providerId="LiveId" clId="{38A40C3E-A41C-4DA7-988B-89AAAF7E0E05}" dt="2022-03-24T11:36:58.961" v="5520" actId="255"/>
        <pc:sldMkLst>
          <pc:docMk/>
          <pc:sldMk cId="166236542" sldId="256"/>
        </pc:sldMkLst>
        <pc:spChg chg="mod">
          <ac:chgData name="Abhishek Biswas" userId="5122e9b6b1a80797" providerId="LiveId" clId="{38A40C3E-A41C-4DA7-988B-89AAAF7E0E05}" dt="2022-03-24T11:33:00.115" v="5295" actId="122"/>
          <ac:spMkLst>
            <pc:docMk/>
            <pc:sldMk cId="166236542" sldId="256"/>
            <ac:spMk id="2" creationId="{C1B33FA2-BAB9-426D-BF57-8932F27B50BA}"/>
          </ac:spMkLst>
        </pc:spChg>
        <pc:spChg chg="mod">
          <ac:chgData name="Abhishek Biswas" userId="5122e9b6b1a80797" providerId="LiveId" clId="{38A40C3E-A41C-4DA7-988B-89AAAF7E0E05}" dt="2022-03-24T11:36:58.961" v="5520" actId="255"/>
          <ac:spMkLst>
            <pc:docMk/>
            <pc:sldMk cId="166236542" sldId="256"/>
            <ac:spMk id="3" creationId="{E0DC6ACA-9EF5-4B68-9256-1EA865FA5DD9}"/>
          </ac:spMkLst>
        </pc:spChg>
        <pc:spChg chg="add del">
          <ac:chgData name="Abhishek Biswas" userId="5122e9b6b1a80797" providerId="LiveId" clId="{38A40C3E-A41C-4DA7-988B-89AAAF7E0E05}" dt="2022-03-24T11:32:26.429" v="5286" actId="26606"/>
          <ac:spMkLst>
            <pc:docMk/>
            <pc:sldMk cId="166236542" sldId="256"/>
            <ac:spMk id="6" creationId="{71B2258F-86CA-4D4D-8270-BC05FCDEBFB3}"/>
          </ac:spMkLst>
        </pc:spChg>
        <pc:spChg chg="add del">
          <ac:chgData name="Abhishek Biswas" userId="5122e9b6b1a80797" providerId="LiveId" clId="{38A40C3E-A41C-4DA7-988B-89AAAF7E0E05}" dt="2022-03-24T06:57:20.517" v="4503" actId="26606"/>
          <ac:spMkLst>
            <pc:docMk/>
            <pc:sldMk cId="166236542" sldId="256"/>
            <ac:spMk id="9" creationId="{C1DD1A8A-57D5-4A81-AD04-532B043C5611}"/>
          </ac:spMkLst>
        </pc:spChg>
        <pc:spChg chg="add del">
          <ac:chgData name="Abhishek Biswas" userId="5122e9b6b1a80797" providerId="LiveId" clId="{38A40C3E-A41C-4DA7-988B-89AAAF7E0E05}" dt="2022-03-24T06:57:20.517" v="4503" actId="26606"/>
          <ac:spMkLst>
            <pc:docMk/>
            <pc:sldMk cId="166236542" sldId="256"/>
            <ac:spMk id="11" creationId="{007891EC-4501-44ED-A8C8-B11B6DB767AB}"/>
          </ac:spMkLst>
        </pc:spChg>
        <pc:spChg chg="add">
          <ac:chgData name="Abhishek Biswas" userId="5122e9b6b1a80797" providerId="LiveId" clId="{38A40C3E-A41C-4DA7-988B-89AAAF7E0E05}" dt="2022-03-24T11:32:26.429" v="5286" actId="26606"/>
          <ac:spMkLst>
            <pc:docMk/>
            <pc:sldMk cId="166236542" sldId="256"/>
            <ac:spMk id="12" creationId="{E49CC64F-7275-4E33-961B-0C5CDC439875}"/>
          </ac:spMkLst>
        </pc:spChg>
        <pc:picChg chg="add del mod">
          <ac:chgData name="Abhishek Biswas" userId="5122e9b6b1a80797" providerId="LiveId" clId="{38A40C3E-A41C-4DA7-988B-89AAAF7E0E05}" dt="2022-03-24T11:31:28.684" v="5270" actId="478"/>
          <ac:picMkLst>
            <pc:docMk/>
            <pc:sldMk cId="166236542" sldId="256"/>
            <ac:picMk id="4" creationId="{8D3CE5F1-F89E-4198-8D4C-0012B1438A19}"/>
          </ac:picMkLst>
        </pc:picChg>
        <pc:picChg chg="add del mod">
          <ac:chgData name="Abhishek Biswas" userId="5122e9b6b1a80797" providerId="LiveId" clId="{38A40C3E-A41C-4DA7-988B-89AAAF7E0E05}" dt="2022-03-24T06:57:20.517" v="4503" actId="26606"/>
          <ac:picMkLst>
            <pc:docMk/>
            <pc:sldMk cId="166236542" sldId="256"/>
            <ac:picMk id="5" creationId="{D414FFB0-C0F8-411D-E50C-7243EB5B2593}"/>
          </ac:picMkLst>
        </pc:picChg>
        <pc:picChg chg="add mod ord">
          <ac:chgData name="Abhishek Biswas" userId="5122e9b6b1a80797" providerId="LiveId" clId="{38A40C3E-A41C-4DA7-988B-89AAAF7E0E05}" dt="2022-03-24T11:32:26.429" v="5286" actId="26606"/>
          <ac:picMkLst>
            <pc:docMk/>
            <pc:sldMk cId="166236542" sldId="256"/>
            <ac:picMk id="7" creationId="{791035F2-9A26-D5C1-1765-A5AF0C434311}"/>
          </ac:picMkLst>
        </pc:picChg>
        <pc:picChg chg="add del mod">
          <ac:chgData name="Abhishek Biswas" userId="5122e9b6b1a80797" providerId="LiveId" clId="{38A40C3E-A41C-4DA7-988B-89AAAF7E0E05}" dt="2022-03-24T11:32:23.944" v="5285" actId="478"/>
          <ac:picMkLst>
            <pc:docMk/>
            <pc:sldMk cId="166236542" sldId="256"/>
            <ac:picMk id="8" creationId="{8ED54BC4-5BB8-4EF0-B9E4-6EDEDF528C88}"/>
          </ac:picMkLst>
        </pc:picChg>
        <pc:picChg chg="add del mod">
          <ac:chgData name="Abhishek Biswas" userId="5122e9b6b1a80797" providerId="LiveId" clId="{38A40C3E-A41C-4DA7-988B-89AAAF7E0E05}" dt="2022-03-24T11:33:21.560" v="5299" actId="478"/>
          <ac:picMkLst>
            <pc:docMk/>
            <pc:sldMk cId="166236542" sldId="256"/>
            <ac:picMk id="10" creationId="{6347D63C-6053-4D3C-A068-4B884BBD09C9}"/>
          </ac:picMkLst>
        </pc:picChg>
        <pc:picChg chg="add mod">
          <ac:chgData name="Abhishek Biswas" userId="5122e9b6b1a80797" providerId="LiveId" clId="{38A40C3E-A41C-4DA7-988B-89AAAF7E0E05}" dt="2022-03-24T11:33:34.798" v="5302" actId="1076"/>
          <ac:picMkLst>
            <pc:docMk/>
            <pc:sldMk cId="166236542" sldId="256"/>
            <ac:picMk id="13" creationId="{C085FB38-310C-481A-AAD2-85A6D5FC25F3}"/>
          </ac:picMkLst>
        </pc:picChg>
      </pc:sldChg>
      <pc:sldChg chg="addSp delSp modSp mod setBg setClrOvrMap">
        <pc:chgData name="Abhishek Biswas" userId="5122e9b6b1a80797" providerId="LiveId" clId="{38A40C3E-A41C-4DA7-988B-89AAAF7E0E05}" dt="2022-03-24T07:34:28.493" v="4729" actId="255"/>
        <pc:sldMkLst>
          <pc:docMk/>
          <pc:sldMk cId="1433714484" sldId="257"/>
        </pc:sldMkLst>
        <pc:spChg chg="mod">
          <ac:chgData name="Abhishek Biswas" userId="5122e9b6b1a80797" providerId="LiveId" clId="{38A40C3E-A41C-4DA7-988B-89AAAF7E0E05}" dt="2022-03-24T07:33:49.921" v="4723" actId="14100"/>
          <ac:spMkLst>
            <pc:docMk/>
            <pc:sldMk cId="1433714484" sldId="257"/>
            <ac:spMk id="2" creationId="{B2C9375B-501C-4E37-BC14-4A8A8B18E27D}"/>
          </ac:spMkLst>
        </pc:spChg>
        <pc:spChg chg="add del mod">
          <ac:chgData name="Abhishek Biswas" userId="5122e9b6b1a80797" providerId="LiveId" clId="{38A40C3E-A41C-4DA7-988B-89AAAF7E0E05}" dt="2022-03-24T06:56:08.835" v="4491" actId="26606"/>
          <ac:spMkLst>
            <pc:docMk/>
            <pc:sldMk cId="1433714484" sldId="257"/>
            <ac:spMk id="3" creationId="{30849E5B-D8A6-4453-9D7B-4BC3CFF4E278}"/>
          </ac:spMkLst>
        </pc:spChg>
        <pc:spChg chg="add del">
          <ac:chgData name="Abhishek Biswas" userId="5122e9b6b1a80797" providerId="LiveId" clId="{38A40C3E-A41C-4DA7-988B-89AAAF7E0E05}" dt="2022-03-24T06:55:37.364" v="4488" actId="26606"/>
          <ac:spMkLst>
            <pc:docMk/>
            <pc:sldMk cId="1433714484" sldId="257"/>
            <ac:spMk id="7" creationId="{9228552E-C8B1-4A80-8448-0787CE0FC704}"/>
          </ac:spMkLst>
        </pc:spChg>
        <pc:spChg chg="add del">
          <ac:chgData name="Abhishek Biswas" userId="5122e9b6b1a80797" providerId="LiveId" clId="{38A40C3E-A41C-4DA7-988B-89AAAF7E0E05}" dt="2022-03-24T06:55:21.187" v="4486" actId="26606"/>
          <ac:spMkLst>
            <pc:docMk/>
            <pc:sldMk cId="1433714484" sldId="257"/>
            <ac:spMk id="10" creationId="{9228552E-C8B1-4A80-8448-0787CE0FC704}"/>
          </ac:spMkLst>
        </pc:spChg>
        <pc:spChg chg="add del">
          <ac:chgData name="Abhishek Biswas" userId="5122e9b6b1a80797" providerId="LiveId" clId="{38A40C3E-A41C-4DA7-988B-89AAAF7E0E05}" dt="2022-03-24T06:56:05.292" v="4490" actId="26606"/>
          <ac:spMkLst>
            <pc:docMk/>
            <pc:sldMk cId="1433714484" sldId="257"/>
            <ac:spMk id="11" creationId="{9228552E-C8B1-4A80-8448-0787CE0FC704}"/>
          </ac:spMkLst>
        </pc:spChg>
        <pc:spChg chg="add del">
          <ac:chgData name="Abhishek Biswas" userId="5122e9b6b1a80797" providerId="LiveId" clId="{38A40C3E-A41C-4DA7-988B-89AAAF7E0E05}" dt="2022-03-24T07:30:43.294" v="4703" actId="26606"/>
          <ac:spMkLst>
            <pc:docMk/>
            <pc:sldMk cId="1433714484" sldId="257"/>
            <ac:spMk id="14" creationId="{9228552E-C8B1-4A80-8448-0787CE0FC704}"/>
          </ac:spMkLst>
        </pc:spChg>
        <pc:spChg chg="add del">
          <ac:chgData name="Abhishek Biswas" userId="5122e9b6b1a80797" providerId="LiveId" clId="{38A40C3E-A41C-4DA7-988B-89AAAF7E0E05}" dt="2022-03-24T07:31:16.227" v="4706" actId="26606"/>
          <ac:spMkLst>
            <pc:docMk/>
            <pc:sldMk cId="1433714484" sldId="257"/>
            <ac:spMk id="21" creationId="{6C4028FD-8BAA-4A19-BFDE-594D991B7552}"/>
          </ac:spMkLst>
        </pc:spChg>
        <pc:spChg chg="add del">
          <ac:chgData name="Abhishek Biswas" userId="5122e9b6b1a80797" providerId="LiveId" clId="{38A40C3E-A41C-4DA7-988B-89AAAF7E0E05}" dt="2022-03-24T06:56:40.044" v="4499" actId="26606"/>
          <ac:spMkLst>
            <pc:docMk/>
            <pc:sldMk cId="1433714484" sldId="257"/>
            <ac:spMk id="23" creationId="{2172A0AC-3DCE-4672-BCAF-28FEF91F6020}"/>
          </ac:spMkLst>
        </pc:spChg>
        <pc:spChg chg="add del">
          <ac:chgData name="Abhishek Biswas" userId="5122e9b6b1a80797" providerId="LiveId" clId="{38A40C3E-A41C-4DA7-988B-89AAAF7E0E05}" dt="2022-03-24T06:56:40.044" v="4499" actId="26606"/>
          <ac:spMkLst>
            <pc:docMk/>
            <pc:sldMk cId="1433714484" sldId="257"/>
            <ac:spMk id="25" creationId="{AE6F1C77-EDC9-4C5F-8C1C-62DD46BDA3C3}"/>
          </ac:spMkLst>
        </pc:spChg>
        <pc:spChg chg="add">
          <ac:chgData name="Abhishek Biswas" userId="5122e9b6b1a80797" providerId="LiveId" clId="{38A40C3E-A41C-4DA7-988B-89AAAF7E0E05}" dt="2022-03-24T07:31:16.227" v="4706" actId="26606"/>
          <ac:spMkLst>
            <pc:docMk/>
            <pc:sldMk cId="1433714484" sldId="257"/>
            <ac:spMk id="26" creationId="{955A2079-FA98-4876-80F0-72364A7D2EA4}"/>
          </ac:spMkLst>
        </pc:spChg>
        <pc:graphicFrameChg chg="add del">
          <ac:chgData name="Abhishek Biswas" userId="5122e9b6b1a80797" providerId="LiveId" clId="{38A40C3E-A41C-4DA7-988B-89AAAF7E0E05}" dt="2022-03-24T06:55:21.187" v="4486" actId="26606"/>
          <ac:graphicFrameMkLst>
            <pc:docMk/>
            <pc:sldMk cId="1433714484" sldId="257"/>
            <ac:graphicFrameMk id="5" creationId="{27C05346-E08B-934E-4030-A64F65A179A6}"/>
          </ac:graphicFrameMkLst>
        </pc:graphicFrameChg>
        <pc:graphicFrameChg chg="add del">
          <ac:chgData name="Abhishek Biswas" userId="5122e9b6b1a80797" providerId="LiveId" clId="{38A40C3E-A41C-4DA7-988B-89AAAF7E0E05}" dt="2022-03-24T06:55:37.364" v="4488" actId="26606"/>
          <ac:graphicFrameMkLst>
            <pc:docMk/>
            <pc:sldMk cId="1433714484" sldId="257"/>
            <ac:graphicFrameMk id="9" creationId="{27C05346-E08B-934E-4030-A64F65A179A6}"/>
          </ac:graphicFrameMkLst>
        </pc:graphicFrameChg>
        <pc:graphicFrameChg chg="add del">
          <ac:chgData name="Abhishek Biswas" userId="5122e9b6b1a80797" providerId="LiveId" clId="{38A40C3E-A41C-4DA7-988B-89AAAF7E0E05}" dt="2022-03-24T06:56:05.292" v="4490" actId="26606"/>
          <ac:graphicFrameMkLst>
            <pc:docMk/>
            <pc:sldMk cId="1433714484" sldId="257"/>
            <ac:graphicFrameMk id="13" creationId="{27C05346-E08B-934E-4030-A64F65A179A6}"/>
          </ac:graphicFrameMkLst>
        </pc:graphicFrameChg>
        <pc:graphicFrameChg chg="add del mod modGraphic">
          <ac:chgData name="Abhishek Biswas" userId="5122e9b6b1a80797" providerId="LiveId" clId="{38A40C3E-A41C-4DA7-988B-89AAAF7E0E05}" dt="2022-03-24T07:34:28.493" v="4729" actId="255"/>
          <ac:graphicFrameMkLst>
            <pc:docMk/>
            <pc:sldMk cId="1433714484" sldId="257"/>
            <ac:graphicFrameMk id="16" creationId="{27C05346-E08B-934E-4030-A64F65A179A6}"/>
          </ac:graphicFrameMkLst>
        </pc:graphicFrameChg>
        <pc:graphicFrameChg chg="add del">
          <ac:chgData name="Abhishek Biswas" userId="5122e9b6b1a80797" providerId="LiveId" clId="{38A40C3E-A41C-4DA7-988B-89AAAF7E0E05}" dt="2022-03-24T06:56:40.044" v="4499" actId="26606"/>
          <ac:graphicFrameMkLst>
            <pc:docMk/>
            <pc:sldMk cId="1433714484" sldId="257"/>
            <ac:graphicFrameMk id="19" creationId="{108730D5-2F49-DAD2-BE08-19EF73590DBC}"/>
          </ac:graphicFrameMkLst>
        </pc:graphicFrameChg>
        <pc:graphicFrameChg chg="add del">
          <ac:chgData name="Abhishek Biswas" userId="5122e9b6b1a80797" providerId="LiveId" clId="{38A40C3E-A41C-4DA7-988B-89AAAF7E0E05}" dt="2022-03-24T07:31:06.759" v="4705" actId="26606"/>
          <ac:graphicFrameMkLst>
            <pc:docMk/>
            <pc:sldMk cId="1433714484" sldId="257"/>
            <ac:graphicFrameMk id="24" creationId="{82FAA51C-0A2D-4B16-2713-38EEFD81F997}"/>
          </ac:graphicFrameMkLst>
        </pc:graphicFrameChg>
        <pc:picChg chg="add del">
          <ac:chgData name="Abhishek Biswas" userId="5122e9b6b1a80797" providerId="LiveId" clId="{38A40C3E-A41C-4DA7-988B-89AAAF7E0E05}" dt="2022-03-24T06:55:21.187" v="4486" actId="26606"/>
          <ac:picMkLst>
            <pc:docMk/>
            <pc:sldMk cId="1433714484" sldId="257"/>
            <ac:picMk id="6" creationId="{55364EF3-608E-8656-1A9E-5796052421F3}"/>
          </ac:picMkLst>
        </pc:picChg>
        <pc:picChg chg="add del">
          <ac:chgData name="Abhishek Biswas" userId="5122e9b6b1a80797" providerId="LiveId" clId="{38A40C3E-A41C-4DA7-988B-89AAAF7E0E05}" dt="2022-03-24T06:55:37.364" v="4488" actId="26606"/>
          <ac:picMkLst>
            <pc:docMk/>
            <pc:sldMk cId="1433714484" sldId="257"/>
            <ac:picMk id="8" creationId="{55364EF3-608E-8656-1A9E-5796052421F3}"/>
          </ac:picMkLst>
        </pc:picChg>
        <pc:picChg chg="add del">
          <ac:chgData name="Abhishek Biswas" userId="5122e9b6b1a80797" providerId="LiveId" clId="{38A40C3E-A41C-4DA7-988B-89AAAF7E0E05}" dt="2022-03-24T06:56:05.292" v="4490" actId="26606"/>
          <ac:picMkLst>
            <pc:docMk/>
            <pc:sldMk cId="1433714484" sldId="257"/>
            <ac:picMk id="12" creationId="{55364EF3-608E-8656-1A9E-5796052421F3}"/>
          </ac:picMkLst>
        </pc:picChg>
        <pc:picChg chg="add del mod">
          <ac:chgData name="Abhishek Biswas" userId="5122e9b6b1a80797" providerId="LiveId" clId="{38A40C3E-A41C-4DA7-988B-89AAAF7E0E05}" dt="2022-03-24T07:30:33.237" v="4702" actId="478"/>
          <ac:picMkLst>
            <pc:docMk/>
            <pc:sldMk cId="1433714484" sldId="257"/>
            <ac:picMk id="15" creationId="{55364EF3-608E-8656-1A9E-5796052421F3}"/>
          </ac:picMkLst>
        </pc:picChg>
        <pc:picChg chg="add del mod">
          <ac:chgData name="Abhishek Biswas" userId="5122e9b6b1a80797" providerId="LiveId" clId="{38A40C3E-A41C-4DA7-988B-89AAAF7E0E05}" dt="2022-03-24T07:30:31.955" v="4701" actId="478"/>
          <ac:picMkLst>
            <pc:docMk/>
            <pc:sldMk cId="1433714484" sldId="257"/>
            <ac:picMk id="17" creationId="{05CA2029-4847-4F2E-BB42-5AD33F0F8CBD}"/>
          </ac:picMkLst>
        </pc:picChg>
        <pc:picChg chg="add del mod">
          <ac:chgData name="Abhishek Biswas" userId="5122e9b6b1a80797" providerId="LiveId" clId="{38A40C3E-A41C-4DA7-988B-89AAAF7E0E05}" dt="2022-03-24T06:59:22.524" v="4509" actId="478"/>
          <ac:picMkLst>
            <pc:docMk/>
            <pc:sldMk cId="1433714484" sldId="257"/>
            <ac:picMk id="20" creationId="{32BC32BD-D5A9-4A0B-B22B-AC76E5F81770}"/>
          </ac:picMkLst>
        </pc:picChg>
        <pc:picChg chg="add mod">
          <ac:chgData name="Abhishek Biswas" userId="5122e9b6b1a80797" providerId="LiveId" clId="{38A40C3E-A41C-4DA7-988B-89AAAF7E0E05}" dt="2022-03-24T07:34:22.122" v="4728" actId="14100"/>
          <ac:picMkLst>
            <pc:docMk/>
            <pc:sldMk cId="1433714484" sldId="257"/>
            <ac:picMk id="27" creationId="{E6D5B941-45CE-4FCC-ABEE-8B1442655287}"/>
          </ac:picMkLst>
        </pc:picChg>
      </pc:sldChg>
      <pc:sldChg chg="addSp delSp modSp mod setBg setClrOvrMap">
        <pc:chgData name="Abhishek Biswas" userId="5122e9b6b1a80797" providerId="LiveId" clId="{38A40C3E-A41C-4DA7-988B-89AAAF7E0E05}" dt="2022-03-24T11:29:16.042" v="5250" actId="26606"/>
        <pc:sldMkLst>
          <pc:docMk/>
          <pc:sldMk cId="2004604302" sldId="258"/>
        </pc:sldMkLst>
        <pc:spChg chg="mod">
          <ac:chgData name="Abhishek Biswas" userId="5122e9b6b1a80797" providerId="LiveId" clId="{38A40C3E-A41C-4DA7-988B-89AAAF7E0E05}" dt="2022-03-24T11:29:16.042" v="5250" actId="26606"/>
          <ac:spMkLst>
            <pc:docMk/>
            <pc:sldMk cId="2004604302" sldId="258"/>
            <ac:spMk id="2" creationId="{120817E6-8B61-46C2-8046-E9930F091CE1}"/>
          </ac:spMkLst>
        </pc:spChg>
        <pc:spChg chg="add del mod">
          <ac:chgData name="Abhishek Biswas" userId="5122e9b6b1a80797" providerId="LiveId" clId="{38A40C3E-A41C-4DA7-988B-89AAAF7E0E05}" dt="2022-03-24T07:09:03.592" v="4532" actId="26606"/>
          <ac:spMkLst>
            <pc:docMk/>
            <pc:sldMk cId="2004604302" sldId="258"/>
            <ac:spMk id="3" creationId="{936163DD-FA49-41F7-ACB1-C0930104B356}"/>
          </ac:spMkLst>
        </pc:spChg>
        <pc:spChg chg="add del">
          <ac:chgData name="Abhishek Biswas" userId="5122e9b6b1a80797" providerId="LiveId" clId="{38A40C3E-A41C-4DA7-988B-89AAAF7E0E05}" dt="2022-03-24T07:01:58.075" v="4531" actId="26606"/>
          <ac:spMkLst>
            <pc:docMk/>
            <pc:sldMk cId="2004604302" sldId="258"/>
            <ac:spMk id="10" creationId="{9228552E-C8B1-4A80-8448-0787CE0FC704}"/>
          </ac:spMkLst>
        </pc:spChg>
        <pc:spChg chg="add del">
          <ac:chgData name="Abhishek Biswas" userId="5122e9b6b1a80797" providerId="LiveId" clId="{38A40C3E-A41C-4DA7-988B-89AAAF7E0E05}" dt="2022-03-24T07:09:27.629" v="4534" actId="26606"/>
          <ac:spMkLst>
            <pc:docMk/>
            <pc:sldMk cId="2004604302" sldId="258"/>
            <ac:spMk id="17" creationId="{2B566528-1B12-4246-9431-5C2D7D081168}"/>
          </ac:spMkLst>
        </pc:spChg>
        <pc:spChg chg="add del">
          <ac:chgData name="Abhishek Biswas" userId="5122e9b6b1a80797" providerId="LiveId" clId="{38A40C3E-A41C-4DA7-988B-89AAAF7E0E05}" dt="2022-03-24T07:09:27.629" v="4534" actId="26606"/>
          <ac:spMkLst>
            <pc:docMk/>
            <pc:sldMk cId="2004604302" sldId="258"/>
            <ac:spMk id="19" creationId="{2E80C965-DB6D-4F81-9E9E-B027384D0BD6}"/>
          </ac:spMkLst>
        </pc:spChg>
        <pc:spChg chg="add del">
          <ac:chgData name="Abhishek Biswas" userId="5122e9b6b1a80797" providerId="LiveId" clId="{38A40C3E-A41C-4DA7-988B-89AAAF7E0E05}" dt="2022-03-24T07:09:27.629" v="4534" actId="26606"/>
          <ac:spMkLst>
            <pc:docMk/>
            <pc:sldMk cId="2004604302" sldId="258"/>
            <ac:spMk id="21" creationId="{A580F890-B085-4E95-96AA-55AEBEC5CE6E}"/>
          </ac:spMkLst>
        </pc:spChg>
        <pc:spChg chg="add del">
          <ac:chgData name="Abhishek Biswas" userId="5122e9b6b1a80797" providerId="LiveId" clId="{38A40C3E-A41C-4DA7-988B-89AAAF7E0E05}" dt="2022-03-24T07:09:27.629" v="4534" actId="26606"/>
          <ac:spMkLst>
            <pc:docMk/>
            <pc:sldMk cId="2004604302" sldId="258"/>
            <ac:spMk id="23" creationId="{D3F51FEB-38FB-4F6C-9F7B-2F2AFAB65463}"/>
          </ac:spMkLst>
        </pc:spChg>
        <pc:spChg chg="add del">
          <ac:chgData name="Abhishek Biswas" userId="5122e9b6b1a80797" providerId="LiveId" clId="{38A40C3E-A41C-4DA7-988B-89AAAF7E0E05}" dt="2022-03-24T07:09:27.629" v="4534" actId="26606"/>
          <ac:spMkLst>
            <pc:docMk/>
            <pc:sldMk cId="2004604302" sldId="258"/>
            <ac:spMk id="25" creationId="{1E547BA6-BAE0-43BB-A7CA-60F69CE252F0}"/>
          </ac:spMkLst>
        </pc:spChg>
        <pc:spChg chg="add del">
          <ac:chgData name="Abhishek Biswas" userId="5122e9b6b1a80797" providerId="LiveId" clId="{38A40C3E-A41C-4DA7-988B-89AAAF7E0E05}" dt="2022-03-24T07:35:06.208" v="4734" actId="26606"/>
          <ac:spMkLst>
            <pc:docMk/>
            <pc:sldMk cId="2004604302" sldId="258"/>
            <ac:spMk id="32" creationId="{9228552E-C8B1-4A80-8448-0787CE0FC704}"/>
          </ac:spMkLst>
        </pc:spChg>
        <pc:spChg chg="add del">
          <ac:chgData name="Abhishek Biswas" userId="5122e9b6b1a80797" providerId="LiveId" clId="{38A40C3E-A41C-4DA7-988B-89AAAF7E0E05}" dt="2022-03-24T11:29:16.042" v="5250" actId="26606"/>
          <ac:spMkLst>
            <pc:docMk/>
            <pc:sldMk cId="2004604302" sldId="258"/>
            <ac:spMk id="41" creationId="{955A2079-FA98-4876-80F0-72364A7D2EA4}"/>
          </ac:spMkLst>
        </pc:spChg>
        <pc:spChg chg="add del">
          <ac:chgData name="Abhishek Biswas" userId="5122e9b6b1a80797" providerId="LiveId" clId="{38A40C3E-A41C-4DA7-988B-89AAAF7E0E05}" dt="2022-03-24T06:56:22.454" v="4493" actId="26606"/>
          <ac:spMkLst>
            <pc:docMk/>
            <pc:sldMk cId="2004604302" sldId="258"/>
            <ac:spMk id="71" creationId="{D2B783EE-0239-4717-BBEA-8C9EAC61C824}"/>
          </ac:spMkLst>
        </pc:spChg>
        <pc:spChg chg="add del">
          <ac:chgData name="Abhishek Biswas" userId="5122e9b6b1a80797" providerId="LiveId" clId="{38A40C3E-A41C-4DA7-988B-89AAAF7E0E05}" dt="2022-03-24T06:56:22.454" v="4493" actId="26606"/>
          <ac:spMkLst>
            <pc:docMk/>
            <pc:sldMk cId="2004604302" sldId="258"/>
            <ac:spMk id="73" creationId="{A7B99495-F43F-4D80-A44F-2CB4764EB90B}"/>
          </ac:spMkLst>
        </pc:spChg>
        <pc:spChg chg="add del">
          <ac:chgData name="Abhishek Biswas" userId="5122e9b6b1a80797" providerId="LiveId" clId="{38A40C3E-A41C-4DA7-988B-89AAAF7E0E05}" dt="2022-03-24T06:56:22.454" v="4493" actId="26606"/>
          <ac:spMkLst>
            <pc:docMk/>
            <pc:sldMk cId="2004604302" sldId="258"/>
            <ac:spMk id="75" creationId="{70BEB1E7-2F88-40BC-B73D-42E5B6F80BFC}"/>
          </ac:spMkLst>
        </pc:spChg>
        <pc:graphicFrameChg chg="add del">
          <ac:chgData name="Abhishek Biswas" userId="5122e9b6b1a80797" providerId="LiveId" clId="{38A40C3E-A41C-4DA7-988B-89AAAF7E0E05}" dt="2022-03-24T07:01:18.324" v="4525" actId="26606"/>
          <ac:graphicFrameMkLst>
            <pc:docMk/>
            <pc:sldMk cId="2004604302" sldId="258"/>
            <ac:graphicFrameMk id="5" creationId="{E6B08FA2-0F8C-5BF1-0651-9BC2EF461208}"/>
          </ac:graphicFrameMkLst>
        </pc:graphicFrameChg>
        <pc:graphicFrameChg chg="add del">
          <ac:chgData name="Abhishek Biswas" userId="5122e9b6b1a80797" providerId="LiveId" clId="{38A40C3E-A41C-4DA7-988B-89AAAF7E0E05}" dt="2022-03-24T07:01:24.849" v="4527" actId="26606"/>
          <ac:graphicFrameMkLst>
            <pc:docMk/>
            <pc:sldMk cId="2004604302" sldId="258"/>
            <ac:graphicFrameMk id="7" creationId="{4EEAFA71-AF02-D131-03A1-D7D990C18F51}"/>
          </ac:graphicFrameMkLst>
        </pc:graphicFrameChg>
        <pc:graphicFrameChg chg="add del">
          <ac:chgData name="Abhishek Biswas" userId="5122e9b6b1a80797" providerId="LiveId" clId="{38A40C3E-A41C-4DA7-988B-89AAAF7E0E05}" dt="2022-03-24T07:01:58.075" v="4531" actId="26606"/>
          <ac:graphicFrameMkLst>
            <pc:docMk/>
            <pc:sldMk cId="2004604302" sldId="258"/>
            <ac:graphicFrameMk id="8" creationId="{882F7E31-CF9C-D858-C021-1842C638ECDE}"/>
          </ac:graphicFrameMkLst>
        </pc:graphicFrameChg>
        <pc:graphicFrameChg chg="add del">
          <ac:chgData name="Abhishek Biswas" userId="5122e9b6b1a80797" providerId="LiveId" clId="{38A40C3E-A41C-4DA7-988B-89AAAF7E0E05}" dt="2022-03-24T07:01:51.548" v="4529" actId="26606"/>
          <ac:graphicFrameMkLst>
            <pc:docMk/>
            <pc:sldMk cId="2004604302" sldId="258"/>
            <ac:graphicFrameMk id="9" creationId="{E6B08FA2-0F8C-5BF1-0651-9BC2EF461208}"/>
          </ac:graphicFrameMkLst>
        </pc:graphicFrameChg>
        <pc:graphicFrameChg chg="add del">
          <ac:chgData name="Abhishek Biswas" userId="5122e9b6b1a80797" providerId="LiveId" clId="{38A40C3E-A41C-4DA7-988B-89AAAF7E0E05}" dt="2022-03-24T07:09:19.794" v="4533" actId="26606"/>
          <ac:graphicFrameMkLst>
            <pc:docMk/>
            <pc:sldMk cId="2004604302" sldId="258"/>
            <ac:graphicFrameMk id="11" creationId="{BFE58162-5E01-FEED-56E7-5AE0F1749671}"/>
          </ac:graphicFrameMkLst>
        </pc:graphicFrameChg>
        <pc:graphicFrameChg chg="add del">
          <ac:chgData name="Abhishek Biswas" userId="5122e9b6b1a80797" providerId="LiveId" clId="{38A40C3E-A41C-4DA7-988B-89AAAF7E0E05}" dt="2022-03-24T07:09:27.629" v="4534" actId="26606"/>
          <ac:graphicFrameMkLst>
            <pc:docMk/>
            <pc:sldMk cId="2004604302" sldId="258"/>
            <ac:graphicFrameMk id="13" creationId="{9811E780-297E-0FED-FB03-73DE29529476}"/>
          </ac:graphicFrameMkLst>
        </pc:graphicFrameChg>
        <pc:graphicFrameChg chg="add del mod">
          <ac:chgData name="Abhishek Biswas" userId="5122e9b6b1a80797" providerId="LiveId" clId="{38A40C3E-A41C-4DA7-988B-89AAAF7E0E05}" dt="2022-03-24T07:12:56.110" v="4579" actId="26606"/>
          <ac:graphicFrameMkLst>
            <pc:docMk/>
            <pc:sldMk cId="2004604302" sldId="258"/>
            <ac:graphicFrameMk id="27" creationId="{D636276A-E9FB-F3B6-3648-EAA9B8F786D9}"/>
          </ac:graphicFrameMkLst>
        </pc:graphicFrameChg>
        <pc:graphicFrameChg chg="add del">
          <ac:chgData name="Abhishek Biswas" userId="5122e9b6b1a80797" providerId="LiveId" clId="{38A40C3E-A41C-4DA7-988B-89AAAF7E0E05}" dt="2022-03-24T07:12:56.091" v="4578" actId="26606"/>
          <ac:graphicFrameMkLst>
            <pc:docMk/>
            <pc:sldMk cId="2004604302" sldId="258"/>
            <ac:graphicFrameMk id="34" creationId="{8BC1A22F-1062-FE94-B175-174727F97118}"/>
          </ac:graphicFrameMkLst>
        </pc:graphicFrameChg>
        <pc:graphicFrameChg chg="add del mod modGraphic">
          <ac:chgData name="Abhishek Biswas" userId="5122e9b6b1a80797" providerId="LiveId" clId="{38A40C3E-A41C-4DA7-988B-89AAAF7E0E05}" dt="2022-03-24T11:29:16.042" v="5250" actId="26606"/>
          <ac:graphicFrameMkLst>
            <pc:docMk/>
            <pc:sldMk cId="2004604302" sldId="258"/>
            <ac:graphicFrameMk id="36" creationId="{7033092C-2980-804C-3874-4E8A3DBBD78E}"/>
          </ac:graphicFrameMkLst>
        </pc:graphicFrameChg>
        <pc:graphicFrameChg chg="add del">
          <ac:chgData name="Abhishek Biswas" userId="5122e9b6b1a80797" providerId="LiveId" clId="{38A40C3E-A41C-4DA7-988B-89AAAF7E0E05}" dt="2022-03-24T07:00:15.898" v="4512" actId="26606"/>
          <ac:graphicFrameMkLst>
            <pc:docMk/>
            <pc:sldMk cId="2004604302" sldId="258"/>
            <ac:graphicFrameMk id="1029" creationId="{E56C3F52-4F64-6147-E78A-D3E673279AF9}"/>
          </ac:graphicFrameMkLst>
        </pc:graphicFrameChg>
        <pc:graphicFrameChg chg="add del">
          <ac:chgData name="Abhishek Biswas" userId="5122e9b6b1a80797" providerId="LiveId" clId="{38A40C3E-A41C-4DA7-988B-89AAAF7E0E05}" dt="2022-03-24T07:00:52.901" v="4520" actId="26606"/>
          <ac:graphicFrameMkLst>
            <pc:docMk/>
            <pc:sldMk cId="2004604302" sldId="258"/>
            <ac:graphicFrameMk id="1031" creationId="{AC7AD2B6-D877-A26F-FDD8-4F6176641F48}"/>
          </ac:graphicFrameMkLst>
        </pc:graphicFrameChg>
        <pc:graphicFrameChg chg="add del">
          <ac:chgData name="Abhishek Biswas" userId="5122e9b6b1a80797" providerId="LiveId" clId="{38A40C3E-A41C-4DA7-988B-89AAAF7E0E05}" dt="2022-03-24T11:29:16.042" v="5250" actId="26606"/>
          <ac:graphicFrameMkLst>
            <pc:docMk/>
            <pc:sldMk cId="2004604302" sldId="258"/>
            <ac:graphicFrameMk id="1032" creationId="{2E356C31-8A03-EB71-80DC-DA9F04617F02}"/>
          </ac:graphicFrameMkLst>
        </pc:graphicFrameChg>
        <pc:picChg chg="add del mod">
          <ac:chgData name="Abhishek Biswas" userId="5122e9b6b1a80797" providerId="LiveId" clId="{38A40C3E-A41C-4DA7-988B-89AAAF7E0E05}" dt="2022-03-24T07:01:04.802" v="4522" actId="478"/>
          <ac:picMkLst>
            <pc:docMk/>
            <pc:sldMk cId="2004604302" sldId="258"/>
            <ac:picMk id="4" creationId="{4FA69A9E-E81A-4241-B459-985F2FC1B2BF}"/>
          </ac:picMkLst>
        </pc:picChg>
        <pc:picChg chg="add del">
          <ac:chgData name="Abhishek Biswas" userId="5122e9b6b1a80797" providerId="LiveId" clId="{38A40C3E-A41C-4DA7-988B-89AAAF7E0E05}" dt="2022-03-24T07:01:58.075" v="4531" actId="26606"/>
          <ac:picMkLst>
            <pc:docMk/>
            <pc:sldMk cId="2004604302" sldId="258"/>
            <ac:picMk id="6" creationId="{BAF0F66F-12CE-551F-D1FD-247461F8AB79}"/>
          </ac:picMkLst>
        </pc:picChg>
        <pc:picChg chg="add mod">
          <ac:chgData name="Abhishek Biswas" userId="5122e9b6b1a80797" providerId="LiveId" clId="{38A40C3E-A41C-4DA7-988B-89AAAF7E0E05}" dt="2022-03-24T11:29:16.042" v="5250" actId="26606"/>
          <ac:picMkLst>
            <pc:docMk/>
            <pc:sldMk cId="2004604302" sldId="258"/>
            <ac:picMk id="14" creationId="{E7722785-895C-4333-8BA2-5A222894960A}"/>
          </ac:picMkLst>
        </pc:picChg>
        <pc:picChg chg="add del mod">
          <ac:chgData name="Abhishek Biswas" userId="5122e9b6b1a80797" providerId="LiveId" clId="{38A40C3E-A41C-4DA7-988B-89AAAF7E0E05}" dt="2022-03-24T11:28:54.321" v="5244" actId="478"/>
          <ac:picMkLst>
            <pc:docMk/>
            <pc:sldMk cId="2004604302" sldId="258"/>
            <ac:picMk id="16" creationId="{41057DB4-2E2F-4A0E-90F6-B0224CDF71CC}"/>
          </ac:picMkLst>
        </pc:picChg>
        <pc:picChg chg="add del">
          <ac:chgData name="Abhishek Biswas" userId="5122e9b6b1a80797" providerId="LiveId" clId="{38A40C3E-A41C-4DA7-988B-89AAAF7E0E05}" dt="2022-03-24T07:34:38.484" v="4730" actId="478"/>
          <ac:picMkLst>
            <pc:docMk/>
            <pc:sldMk cId="2004604302" sldId="258"/>
            <ac:picMk id="28" creationId="{E8A7AC26-6EBD-5D7F-3364-CB698E91385F}"/>
          </ac:picMkLst>
        </pc:picChg>
        <pc:picChg chg="add del mod">
          <ac:chgData name="Abhishek Biswas" userId="5122e9b6b1a80797" providerId="LiveId" clId="{38A40C3E-A41C-4DA7-988B-89AAAF7E0E05}" dt="2022-03-24T07:12:05.914" v="4576" actId="478"/>
          <ac:picMkLst>
            <pc:docMk/>
            <pc:sldMk cId="2004604302" sldId="258"/>
            <ac:picMk id="29" creationId="{14ABD11A-62A4-4F85-82CC-AF5D4DB3344C}"/>
          </ac:picMkLst>
        </pc:picChg>
        <pc:picChg chg="add del mod">
          <ac:chgData name="Abhishek Biswas" userId="5122e9b6b1a80797" providerId="LiveId" clId="{38A40C3E-A41C-4DA7-988B-89AAAF7E0E05}" dt="2022-03-24T07:11:59.502" v="4575"/>
          <ac:picMkLst>
            <pc:docMk/>
            <pc:sldMk cId="2004604302" sldId="258"/>
            <ac:picMk id="30" creationId="{8915C681-1721-490A-8E06-0A7967F2DC77}"/>
          </ac:picMkLst>
        </pc:picChg>
        <pc:picChg chg="add del mod">
          <ac:chgData name="Abhishek Biswas" userId="5122e9b6b1a80797" providerId="LiveId" clId="{38A40C3E-A41C-4DA7-988B-89AAAF7E0E05}" dt="2022-03-24T07:34:52.932" v="4732" actId="478"/>
          <ac:picMkLst>
            <pc:docMk/>
            <pc:sldMk cId="2004604302" sldId="258"/>
            <ac:picMk id="33" creationId="{C05F37AF-BA11-4CDB-9DED-ED2CE4CCDAA7}"/>
          </ac:picMkLst>
        </pc:picChg>
        <pc:picChg chg="add del mod">
          <ac:chgData name="Abhishek Biswas" userId="5122e9b6b1a80797" providerId="LiveId" clId="{38A40C3E-A41C-4DA7-988B-89AAAF7E0E05}" dt="2022-03-24T07:34:53.690" v="4733" actId="478"/>
          <ac:picMkLst>
            <pc:docMk/>
            <pc:sldMk cId="2004604302" sldId="258"/>
            <ac:picMk id="35" creationId="{1CFDCF15-FC75-48E3-8A99-B4CD153F9743}"/>
          </ac:picMkLst>
        </pc:picChg>
        <pc:picChg chg="add mod">
          <ac:chgData name="Abhishek Biswas" userId="5122e9b6b1a80797" providerId="LiveId" clId="{38A40C3E-A41C-4DA7-988B-89AAAF7E0E05}" dt="2022-03-24T11:29:16.042" v="5250" actId="26606"/>
          <ac:picMkLst>
            <pc:docMk/>
            <pc:sldMk cId="2004604302" sldId="258"/>
            <ac:picMk id="37" creationId="{E19F0BD1-4D92-426D-8524-812F0B277BC6}"/>
          </ac:picMkLst>
        </pc:picChg>
        <pc:picChg chg="add del mod ord">
          <ac:chgData name="Abhishek Biswas" userId="5122e9b6b1a80797" providerId="LiveId" clId="{38A40C3E-A41C-4DA7-988B-89AAAF7E0E05}" dt="2022-03-24T07:01:05.510" v="4523" actId="478"/>
          <ac:picMkLst>
            <pc:docMk/>
            <pc:sldMk cId="2004604302" sldId="258"/>
            <ac:picMk id="1026" creationId="{C0C3AB72-9643-4F1A-BBC4-8A1D4F38750D}"/>
          </ac:picMkLst>
        </pc:picChg>
        <pc:picChg chg="add del mod">
          <ac:chgData name="Abhishek Biswas" userId="5122e9b6b1a80797" providerId="LiveId" clId="{38A40C3E-A41C-4DA7-988B-89AAAF7E0E05}" dt="2022-03-24T03:32:52.509" v="4436"/>
          <ac:picMkLst>
            <pc:docMk/>
            <pc:sldMk cId="2004604302" sldId="258"/>
            <ac:picMk id="1028" creationId="{0D29B7A5-D15E-4D51-AFF5-7B618BBC9A8F}"/>
          </ac:picMkLst>
        </pc:picChg>
        <pc:picChg chg="add mod">
          <ac:chgData name="Abhishek Biswas" userId="5122e9b6b1a80797" providerId="LiveId" clId="{38A40C3E-A41C-4DA7-988B-89AAAF7E0E05}" dt="2022-03-24T11:29:16.042" v="5250" actId="26606"/>
          <ac:picMkLst>
            <pc:docMk/>
            <pc:sldMk cId="2004604302" sldId="258"/>
            <ac:picMk id="1030" creationId="{E9E1A629-2CD9-4A54-9E29-25637EAA36B3}"/>
          </ac:picMkLst>
        </pc:picChg>
        <pc:cxnChg chg="add del">
          <ac:chgData name="Abhishek Biswas" userId="5122e9b6b1a80797" providerId="LiveId" clId="{38A40C3E-A41C-4DA7-988B-89AAAF7E0E05}" dt="2022-03-24T11:29:16.042" v="5250" actId="26606"/>
          <ac:cxnSpMkLst>
            <pc:docMk/>
            <pc:sldMk cId="2004604302" sldId="258"/>
            <ac:cxnSpMk id="76" creationId="{F859BA1E-EA13-4234-801C-4CFA3F10AC9B}"/>
          </ac:cxnSpMkLst>
        </pc:cxnChg>
      </pc:sldChg>
      <pc:sldChg chg="addSp delSp modSp add del mod">
        <pc:chgData name="Abhishek Biswas" userId="5122e9b6b1a80797" providerId="LiveId" clId="{38A40C3E-A41C-4DA7-988B-89AAAF7E0E05}" dt="2022-03-24T11:26:31.754" v="5229" actId="47"/>
        <pc:sldMkLst>
          <pc:docMk/>
          <pc:sldMk cId="1956997910" sldId="259"/>
        </pc:sldMkLst>
        <pc:spChg chg="mod">
          <ac:chgData name="Abhishek Biswas" userId="5122e9b6b1a80797" providerId="LiveId" clId="{38A40C3E-A41C-4DA7-988B-89AAAF7E0E05}" dt="2022-03-24T03:17:55.823" v="4245" actId="122"/>
          <ac:spMkLst>
            <pc:docMk/>
            <pc:sldMk cId="1956997910" sldId="259"/>
            <ac:spMk id="2" creationId="{3E393C27-D795-4177-B379-1144F2EF1EB0}"/>
          </ac:spMkLst>
        </pc:spChg>
        <pc:spChg chg="mod">
          <ac:chgData name="Abhishek Biswas" userId="5122e9b6b1a80797" providerId="LiveId" clId="{38A40C3E-A41C-4DA7-988B-89AAAF7E0E05}" dt="2022-03-24T07:19:24.826" v="4635" actId="5793"/>
          <ac:spMkLst>
            <pc:docMk/>
            <pc:sldMk cId="1956997910" sldId="259"/>
            <ac:spMk id="3" creationId="{45958E1B-0449-4FF5-9FA9-E8CF5AF9449F}"/>
          </ac:spMkLst>
        </pc:spChg>
        <pc:picChg chg="add del">
          <ac:chgData name="Abhishek Biswas" userId="5122e9b6b1a80797" providerId="LiveId" clId="{38A40C3E-A41C-4DA7-988B-89AAAF7E0E05}" dt="2022-03-24T03:33:59.650" v="4444"/>
          <ac:picMkLst>
            <pc:docMk/>
            <pc:sldMk cId="1956997910" sldId="259"/>
            <ac:picMk id="4" creationId="{90B24708-A8A4-433A-9860-84D7B215171F}"/>
          </ac:picMkLst>
        </pc:picChg>
        <pc:picChg chg="add del mod modCrop">
          <ac:chgData name="Abhishek Biswas" userId="5122e9b6b1a80797" providerId="LiveId" clId="{38A40C3E-A41C-4DA7-988B-89AAAF7E0E05}" dt="2022-03-24T07:17:41.702" v="4624" actId="478"/>
          <ac:picMkLst>
            <pc:docMk/>
            <pc:sldMk cId="1956997910" sldId="259"/>
            <ac:picMk id="5" creationId="{BCCFA569-84BF-4337-9DBE-784599D0C48D}"/>
          </ac:picMkLst>
        </pc:picChg>
        <pc:picChg chg="add del mod modCrop">
          <ac:chgData name="Abhishek Biswas" userId="5122e9b6b1a80797" providerId="LiveId" clId="{38A40C3E-A41C-4DA7-988B-89AAAF7E0E05}" dt="2022-03-24T07:17:39.230" v="4623" actId="478"/>
          <ac:picMkLst>
            <pc:docMk/>
            <pc:sldMk cId="1956997910" sldId="259"/>
            <ac:picMk id="6" creationId="{84B22742-32CD-4714-A1D8-F7C5918E0255}"/>
          </ac:picMkLst>
        </pc:picChg>
        <pc:picChg chg="add del mod">
          <ac:chgData name="Abhishek Biswas" userId="5122e9b6b1a80797" providerId="LiveId" clId="{38A40C3E-A41C-4DA7-988B-89AAAF7E0E05}" dt="2022-03-24T03:34:47.929" v="4455"/>
          <ac:picMkLst>
            <pc:docMk/>
            <pc:sldMk cId="1956997910" sldId="259"/>
            <ac:picMk id="2050" creationId="{20A3355C-6F1E-42FF-8781-E65F12844D99}"/>
          </ac:picMkLst>
        </pc:picChg>
      </pc:sldChg>
      <pc:sldChg chg="addSp delSp modSp mod setBg setClrOvrMap">
        <pc:chgData name="Abhishek Biswas" userId="5122e9b6b1a80797" providerId="LiveId" clId="{38A40C3E-A41C-4DA7-988B-89AAAF7E0E05}" dt="2022-03-24T11:41:05.242" v="5521" actId="122"/>
        <pc:sldMkLst>
          <pc:docMk/>
          <pc:sldMk cId="2085996294" sldId="260"/>
        </pc:sldMkLst>
        <pc:spChg chg="mod">
          <ac:chgData name="Abhishek Biswas" userId="5122e9b6b1a80797" providerId="LiveId" clId="{38A40C3E-A41C-4DA7-988B-89AAAF7E0E05}" dt="2022-03-24T11:41:05.242" v="5521" actId="122"/>
          <ac:spMkLst>
            <pc:docMk/>
            <pc:sldMk cId="2085996294" sldId="260"/>
            <ac:spMk id="2" creationId="{0CFD509E-5EA5-428F-ACE3-1F53B15A61C8}"/>
          </ac:spMkLst>
        </pc:spChg>
        <pc:spChg chg="del mod">
          <ac:chgData name="Abhishek Biswas" userId="5122e9b6b1a80797" providerId="LiveId" clId="{38A40C3E-A41C-4DA7-988B-89AAAF7E0E05}" dt="2022-03-24T07:23:10.206" v="4651" actId="26606"/>
          <ac:spMkLst>
            <pc:docMk/>
            <pc:sldMk cId="2085996294" sldId="260"/>
            <ac:spMk id="3" creationId="{8124A9D9-F7CD-4618-BA0D-B06551787462}"/>
          </ac:spMkLst>
        </pc:spChg>
        <pc:spChg chg="add del">
          <ac:chgData name="Abhishek Biswas" userId="5122e9b6b1a80797" providerId="LiveId" clId="{38A40C3E-A41C-4DA7-988B-89AAAF7E0E05}" dt="2022-03-24T07:24:04.631" v="4660" actId="26606"/>
          <ac:spMkLst>
            <pc:docMk/>
            <pc:sldMk cId="2085996294" sldId="260"/>
            <ac:spMk id="9" creationId="{EE1FC7B4-E4A7-4452-B413-1A623E3A7230}"/>
          </ac:spMkLst>
        </pc:spChg>
        <pc:spChg chg="add del">
          <ac:chgData name="Abhishek Biswas" userId="5122e9b6b1a80797" providerId="LiveId" clId="{38A40C3E-A41C-4DA7-988B-89AAAF7E0E05}" dt="2022-03-24T07:24:04.631" v="4660" actId="26606"/>
          <ac:spMkLst>
            <pc:docMk/>
            <pc:sldMk cId="2085996294" sldId="260"/>
            <ac:spMk id="11" creationId="{E0709AF0-24F0-4486-B189-BE6386BDB198}"/>
          </ac:spMkLst>
        </pc:spChg>
        <pc:spChg chg="add del">
          <ac:chgData name="Abhishek Biswas" userId="5122e9b6b1a80797" providerId="LiveId" clId="{38A40C3E-A41C-4DA7-988B-89AAAF7E0E05}" dt="2022-03-24T07:24:04.631" v="4660" actId="26606"/>
          <ac:spMkLst>
            <pc:docMk/>
            <pc:sldMk cId="2085996294" sldId="260"/>
            <ac:spMk id="13" creationId="{FBE3B62F-5853-4A3C-B050-6186351A7176}"/>
          </ac:spMkLst>
        </pc:spChg>
        <pc:spChg chg="add del">
          <ac:chgData name="Abhishek Biswas" userId="5122e9b6b1a80797" providerId="LiveId" clId="{38A40C3E-A41C-4DA7-988B-89AAAF7E0E05}" dt="2022-03-24T07:23:56.966" v="4655" actId="26606"/>
          <ac:spMkLst>
            <pc:docMk/>
            <pc:sldMk cId="2085996294" sldId="260"/>
            <ac:spMk id="20" creationId="{5E39A796-BE83-48B1-B33F-35C4A32AAB57}"/>
          </ac:spMkLst>
        </pc:spChg>
        <pc:spChg chg="add del">
          <ac:chgData name="Abhishek Biswas" userId="5122e9b6b1a80797" providerId="LiveId" clId="{38A40C3E-A41C-4DA7-988B-89AAAF7E0E05}" dt="2022-03-24T07:23:56.966" v="4655" actId="26606"/>
          <ac:spMkLst>
            <pc:docMk/>
            <pc:sldMk cId="2085996294" sldId="260"/>
            <ac:spMk id="22" creationId="{72F84B47-E267-4194-8194-831DB7B5547F}"/>
          </ac:spMkLst>
        </pc:spChg>
        <pc:spChg chg="add del">
          <ac:chgData name="Abhishek Biswas" userId="5122e9b6b1a80797" providerId="LiveId" clId="{38A40C3E-A41C-4DA7-988B-89AAAF7E0E05}" dt="2022-03-24T07:24:00.248" v="4657" actId="26606"/>
          <ac:spMkLst>
            <pc:docMk/>
            <pc:sldMk cId="2085996294" sldId="260"/>
            <ac:spMk id="24" creationId="{5E39A796-BE83-48B1-B33F-35C4A32AAB57}"/>
          </ac:spMkLst>
        </pc:spChg>
        <pc:spChg chg="add del">
          <ac:chgData name="Abhishek Biswas" userId="5122e9b6b1a80797" providerId="LiveId" clId="{38A40C3E-A41C-4DA7-988B-89AAAF7E0E05}" dt="2022-03-24T07:24:00.248" v="4657" actId="26606"/>
          <ac:spMkLst>
            <pc:docMk/>
            <pc:sldMk cId="2085996294" sldId="260"/>
            <ac:spMk id="25" creationId="{72F84B47-E267-4194-8194-831DB7B5547F}"/>
          </ac:spMkLst>
        </pc:spChg>
        <pc:spChg chg="add del">
          <ac:chgData name="Abhishek Biswas" userId="5122e9b6b1a80797" providerId="LiveId" clId="{38A40C3E-A41C-4DA7-988B-89AAAF7E0E05}" dt="2022-03-24T07:24:04.424" v="4659" actId="26606"/>
          <ac:spMkLst>
            <pc:docMk/>
            <pc:sldMk cId="2085996294" sldId="260"/>
            <ac:spMk id="27" creationId="{EE1FC7B4-E4A7-4452-B413-1A623E3A7230}"/>
          </ac:spMkLst>
        </pc:spChg>
        <pc:spChg chg="add del">
          <ac:chgData name="Abhishek Biswas" userId="5122e9b6b1a80797" providerId="LiveId" clId="{38A40C3E-A41C-4DA7-988B-89AAAF7E0E05}" dt="2022-03-24T07:24:04.424" v="4659" actId="26606"/>
          <ac:spMkLst>
            <pc:docMk/>
            <pc:sldMk cId="2085996294" sldId="260"/>
            <ac:spMk id="28" creationId="{E0709AF0-24F0-4486-B189-BE6386BDB198}"/>
          </ac:spMkLst>
        </pc:spChg>
        <pc:spChg chg="add del">
          <ac:chgData name="Abhishek Biswas" userId="5122e9b6b1a80797" providerId="LiveId" clId="{38A40C3E-A41C-4DA7-988B-89AAAF7E0E05}" dt="2022-03-24T07:24:04.424" v="4659" actId="26606"/>
          <ac:spMkLst>
            <pc:docMk/>
            <pc:sldMk cId="2085996294" sldId="260"/>
            <ac:spMk id="29" creationId="{FBE3B62F-5853-4A3C-B050-6186351A7176}"/>
          </ac:spMkLst>
        </pc:spChg>
        <pc:spChg chg="add">
          <ac:chgData name="Abhishek Biswas" userId="5122e9b6b1a80797" providerId="LiveId" clId="{38A40C3E-A41C-4DA7-988B-89AAAF7E0E05}" dt="2022-03-24T07:24:04.631" v="4660" actId="26606"/>
          <ac:spMkLst>
            <pc:docMk/>
            <pc:sldMk cId="2085996294" sldId="260"/>
            <ac:spMk id="31" creationId="{2B566528-1B12-4246-9431-5C2D7D081168}"/>
          </ac:spMkLst>
        </pc:spChg>
        <pc:grpChg chg="add">
          <ac:chgData name="Abhishek Biswas" userId="5122e9b6b1a80797" providerId="LiveId" clId="{38A40C3E-A41C-4DA7-988B-89AAAF7E0E05}" dt="2022-03-24T07:24:04.631" v="4660" actId="26606"/>
          <ac:grpSpMkLst>
            <pc:docMk/>
            <pc:sldMk cId="2085996294" sldId="260"/>
            <ac:grpSpMk id="26" creationId="{5995D10D-E9C9-47DB-AE7E-801FEF38F5C9}"/>
          </ac:grpSpMkLst>
        </pc:grpChg>
        <pc:grpChg chg="add">
          <ac:chgData name="Abhishek Biswas" userId="5122e9b6b1a80797" providerId="LiveId" clId="{38A40C3E-A41C-4DA7-988B-89AAAF7E0E05}" dt="2022-03-24T07:24:04.631" v="4660" actId="26606"/>
          <ac:grpSpMkLst>
            <pc:docMk/>
            <pc:sldMk cId="2085996294" sldId="260"/>
            <ac:grpSpMk id="32" creationId="{828A5161-06F1-46CF-8AD7-844680A59E13}"/>
          </ac:grpSpMkLst>
        </pc:grpChg>
        <pc:graphicFrameChg chg="add mod ord modGraphic">
          <ac:chgData name="Abhishek Biswas" userId="5122e9b6b1a80797" providerId="LiveId" clId="{38A40C3E-A41C-4DA7-988B-89AAAF7E0E05}" dt="2022-03-24T07:27:51.818" v="4683" actId="123"/>
          <ac:graphicFrameMkLst>
            <pc:docMk/>
            <pc:sldMk cId="2085996294" sldId="260"/>
            <ac:graphicFrameMk id="15" creationId="{CC72C082-07EF-3421-457B-31F4F374BEEB}"/>
          </ac:graphicFrameMkLst>
        </pc:graphicFrameChg>
        <pc:picChg chg="add mod">
          <ac:chgData name="Abhishek Biswas" userId="5122e9b6b1a80797" providerId="LiveId" clId="{38A40C3E-A41C-4DA7-988B-89AAAF7E0E05}" dt="2022-03-24T07:24:39.195" v="4665" actId="14100"/>
          <ac:picMkLst>
            <pc:docMk/>
            <pc:sldMk cId="2085996294" sldId="260"/>
            <ac:picMk id="4" creationId="{F6B50834-5412-4D92-9F01-09A904C2F159}"/>
          </ac:picMkLst>
        </pc:picChg>
        <pc:picChg chg="add del mod">
          <ac:chgData name="Abhishek Biswas" userId="5122e9b6b1a80797" providerId="LiveId" clId="{38A40C3E-A41C-4DA7-988B-89AAAF7E0E05}" dt="2022-03-24T03:36:10.063" v="4471"/>
          <ac:picMkLst>
            <pc:docMk/>
            <pc:sldMk cId="2085996294" sldId="260"/>
            <ac:picMk id="3074" creationId="{F9E933C7-4C21-493D-A7EE-D645C02A1FEE}"/>
          </ac:picMkLst>
        </pc:picChg>
      </pc:sldChg>
      <pc:sldChg chg="addSp delSp modSp new add del mod setBg">
        <pc:chgData name="Abhishek Biswas" userId="5122e9b6b1a80797" providerId="LiveId" clId="{38A40C3E-A41C-4DA7-988B-89AAAF7E0E05}" dt="2022-03-24T11:22:11.716" v="5221" actId="255"/>
        <pc:sldMkLst>
          <pc:docMk/>
          <pc:sldMk cId="1416665968" sldId="261"/>
        </pc:sldMkLst>
        <pc:spChg chg="mod">
          <ac:chgData name="Abhishek Biswas" userId="5122e9b6b1a80797" providerId="LiveId" clId="{38A40C3E-A41C-4DA7-988B-89AAAF7E0E05}" dt="2022-03-24T11:20:20.797" v="5201" actId="26606"/>
          <ac:spMkLst>
            <pc:docMk/>
            <pc:sldMk cId="1416665968" sldId="261"/>
            <ac:spMk id="2" creationId="{CF185A1C-02B4-41A8-8D9D-B5BFA5A30360}"/>
          </ac:spMkLst>
        </pc:spChg>
        <pc:spChg chg="add del mod">
          <ac:chgData name="Abhishek Biswas" userId="5122e9b6b1a80797" providerId="LiveId" clId="{38A40C3E-A41C-4DA7-988B-89AAAF7E0E05}" dt="2022-03-24T11:22:11.716" v="5221" actId="255"/>
          <ac:spMkLst>
            <pc:docMk/>
            <pc:sldMk cId="1416665968" sldId="261"/>
            <ac:spMk id="3" creationId="{CD164AD9-EE5C-4259-BB9D-12ACEF1E2A40}"/>
          </ac:spMkLst>
        </pc:spChg>
        <pc:spChg chg="add del">
          <ac:chgData name="Abhishek Biswas" userId="5122e9b6b1a80797" providerId="LiveId" clId="{38A40C3E-A41C-4DA7-988B-89AAAF7E0E05}" dt="2022-03-24T11:16:46.034" v="5187" actId="26606"/>
          <ac:spMkLst>
            <pc:docMk/>
            <pc:sldMk cId="1416665968" sldId="261"/>
            <ac:spMk id="9" creationId="{122F9423-F4B1-45D4-8445-E9991ECCBCCF}"/>
          </ac:spMkLst>
        </pc:spChg>
        <pc:spChg chg="add del">
          <ac:chgData name="Abhishek Biswas" userId="5122e9b6b1a80797" providerId="LiveId" clId="{38A40C3E-A41C-4DA7-988B-89AAAF7E0E05}" dt="2022-03-24T11:19:31.018" v="5195" actId="26606"/>
          <ac:spMkLst>
            <pc:docMk/>
            <pc:sldMk cId="1416665968" sldId="261"/>
            <ac:spMk id="10" creationId="{122F9423-F4B1-45D4-8445-E9991ECCBCCF}"/>
          </ac:spMkLst>
        </pc:spChg>
        <pc:spChg chg="add del">
          <ac:chgData name="Abhishek Biswas" userId="5122e9b6b1a80797" providerId="LiveId" clId="{38A40C3E-A41C-4DA7-988B-89AAAF7E0E05}" dt="2022-03-24T11:16:47.907" v="5189" actId="26606"/>
          <ac:spMkLst>
            <pc:docMk/>
            <pc:sldMk cId="1416665968" sldId="261"/>
            <ac:spMk id="15" creationId="{CD164AD9-EE5C-4259-BB9D-12ACEF1E2A40}"/>
          </ac:spMkLst>
        </pc:spChg>
        <pc:spChg chg="add del">
          <ac:chgData name="Abhishek Biswas" userId="5122e9b6b1a80797" providerId="LiveId" clId="{38A40C3E-A41C-4DA7-988B-89AAAF7E0E05}" dt="2022-03-24T11:17:08.276" v="5191" actId="26606"/>
          <ac:spMkLst>
            <pc:docMk/>
            <pc:sldMk cId="1416665968" sldId="261"/>
            <ac:spMk id="19" creationId="{122F9423-F4B1-45D4-8445-E9991ECCBCCF}"/>
          </ac:spMkLst>
        </pc:spChg>
        <pc:spChg chg="add del">
          <ac:chgData name="Abhishek Biswas" userId="5122e9b6b1a80797" providerId="LiveId" clId="{38A40C3E-A41C-4DA7-988B-89AAAF7E0E05}" dt="2022-03-24T11:20:00.663" v="5197" actId="26606"/>
          <ac:spMkLst>
            <pc:docMk/>
            <pc:sldMk cId="1416665968" sldId="261"/>
            <ac:spMk id="22" creationId="{CD164AD9-EE5C-4259-BB9D-12ACEF1E2A40}"/>
          </ac:spMkLst>
        </pc:spChg>
        <pc:spChg chg="add del mod">
          <ac:chgData name="Abhishek Biswas" userId="5122e9b6b1a80797" providerId="LiveId" clId="{38A40C3E-A41C-4DA7-988B-89AAAF7E0E05}" dt="2022-03-24T11:21:43.647" v="5214" actId="21"/>
          <ac:spMkLst>
            <pc:docMk/>
            <pc:sldMk cId="1416665968" sldId="261"/>
            <ac:spMk id="25" creationId="{AAB88B2E-7AE3-41E3-9F99-A24B0C62AE49}"/>
          </ac:spMkLst>
        </pc:spChg>
        <pc:spChg chg="add del">
          <ac:chgData name="Abhishek Biswas" userId="5122e9b6b1a80797" providerId="LiveId" clId="{38A40C3E-A41C-4DA7-988B-89AAAF7E0E05}" dt="2022-03-24T11:20:07.960" v="5199" actId="26606"/>
          <ac:spMkLst>
            <pc:docMk/>
            <pc:sldMk cId="1416665968" sldId="261"/>
            <ac:spMk id="26" creationId="{122F9423-F4B1-45D4-8445-E9991ECCBCCF}"/>
          </ac:spMkLst>
        </pc:spChg>
        <pc:grpChg chg="add del">
          <ac:chgData name="Abhishek Biswas" userId="5122e9b6b1a80797" providerId="LiveId" clId="{38A40C3E-A41C-4DA7-988B-89AAAF7E0E05}" dt="2022-03-24T11:16:46.034" v="5187" actId="26606"/>
          <ac:grpSpMkLst>
            <pc:docMk/>
            <pc:sldMk cId="1416665968" sldId="261"/>
            <ac:grpSpMk id="11" creationId="{770AE191-D2EA-45C9-A44D-830C188F74CB}"/>
          </ac:grpSpMkLst>
        </pc:grpChg>
        <pc:grpChg chg="add del">
          <ac:chgData name="Abhishek Biswas" userId="5122e9b6b1a80797" providerId="LiveId" clId="{38A40C3E-A41C-4DA7-988B-89AAAF7E0E05}" dt="2022-03-24T11:19:31.018" v="5195" actId="26606"/>
          <ac:grpSpMkLst>
            <pc:docMk/>
            <pc:sldMk cId="1416665968" sldId="261"/>
            <ac:grpSpMk id="14" creationId="{770AE191-D2EA-45C9-A44D-830C188F74CB}"/>
          </ac:grpSpMkLst>
        </pc:grpChg>
        <pc:grpChg chg="add del">
          <ac:chgData name="Abhishek Biswas" userId="5122e9b6b1a80797" providerId="LiveId" clId="{38A40C3E-A41C-4DA7-988B-89AAAF7E0E05}" dt="2022-03-24T11:17:08.276" v="5191" actId="26606"/>
          <ac:grpSpMkLst>
            <pc:docMk/>
            <pc:sldMk cId="1416665968" sldId="261"/>
            <ac:grpSpMk id="20" creationId="{770AE191-D2EA-45C9-A44D-830C188F74CB}"/>
          </ac:grpSpMkLst>
        </pc:grpChg>
        <pc:grpChg chg="add del">
          <ac:chgData name="Abhishek Biswas" userId="5122e9b6b1a80797" providerId="LiveId" clId="{38A40C3E-A41C-4DA7-988B-89AAAF7E0E05}" dt="2022-03-24T11:20:07.960" v="5199" actId="26606"/>
          <ac:grpSpMkLst>
            <pc:docMk/>
            <pc:sldMk cId="1416665968" sldId="261"/>
            <ac:grpSpMk id="27" creationId="{770AE191-D2EA-45C9-A44D-830C188F74CB}"/>
          </ac:grpSpMkLst>
        </pc:grpChg>
        <pc:graphicFrameChg chg="add del">
          <ac:chgData name="Abhishek Biswas" userId="5122e9b6b1a80797" providerId="LiveId" clId="{38A40C3E-A41C-4DA7-988B-89AAAF7E0E05}" dt="2022-03-24T11:16:46.034" v="5187" actId="26606"/>
          <ac:graphicFrameMkLst>
            <pc:docMk/>
            <pc:sldMk cId="1416665968" sldId="261"/>
            <ac:graphicFrameMk id="5" creationId="{861BC833-E43B-0FA8-8EBA-DAE79720F23F}"/>
          </ac:graphicFrameMkLst>
        </pc:graphicFrameChg>
        <pc:graphicFrameChg chg="add del">
          <ac:chgData name="Abhishek Biswas" userId="5122e9b6b1a80797" providerId="LiveId" clId="{38A40C3E-A41C-4DA7-988B-89AAAF7E0E05}" dt="2022-03-24T11:19:31.018" v="5195" actId="26606"/>
          <ac:graphicFrameMkLst>
            <pc:docMk/>
            <pc:sldMk cId="1416665968" sldId="261"/>
            <ac:graphicFrameMk id="18" creationId="{DDE5603B-DE1E-C08D-F98F-799C19D9FE7B}"/>
          </ac:graphicFrameMkLst>
        </pc:graphicFrameChg>
        <pc:graphicFrameChg chg="add del">
          <ac:chgData name="Abhishek Biswas" userId="5122e9b6b1a80797" providerId="LiveId" clId="{38A40C3E-A41C-4DA7-988B-89AAAF7E0E05}" dt="2022-03-24T11:17:08.276" v="5191" actId="26606"/>
          <ac:graphicFrameMkLst>
            <pc:docMk/>
            <pc:sldMk cId="1416665968" sldId="261"/>
            <ac:graphicFrameMk id="21" creationId="{861BC833-E43B-0FA8-8EBA-DAE79720F23F}"/>
          </ac:graphicFrameMkLst>
        </pc:graphicFrameChg>
        <pc:graphicFrameChg chg="add del">
          <ac:chgData name="Abhishek Biswas" userId="5122e9b6b1a80797" providerId="LiveId" clId="{38A40C3E-A41C-4DA7-988B-89AAAF7E0E05}" dt="2022-03-24T11:20:07.960" v="5199" actId="26606"/>
          <ac:graphicFrameMkLst>
            <pc:docMk/>
            <pc:sldMk cId="1416665968" sldId="261"/>
            <ac:graphicFrameMk id="28" creationId="{DDE5603B-DE1E-C08D-F98F-799C19D9FE7B}"/>
          </ac:graphicFrameMkLst>
        </pc:graphicFrameChg>
        <pc:picChg chg="add del">
          <ac:chgData name="Abhishek Biswas" userId="5122e9b6b1a80797" providerId="LiveId" clId="{38A40C3E-A41C-4DA7-988B-89AAAF7E0E05}" dt="2022-03-24T11:19:26.610" v="5193" actId="26606"/>
          <ac:picMkLst>
            <pc:docMk/>
            <pc:sldMk cId="1416665968" sldId="261"/>
            <ac:picMk id="6" creationId="{F3222D9A-BA7A-4F8C-91F7-55BD6BCCEACB}"/>
          </ac:picMkLst>
        </pc:picChg>
        <pc:picChg chg="add">
          <ac:chgData name="Abhishek Biswas" userId="5122e9b6b1a80797" providerId="LiveId" clId="{38A40C3E-A41C-4DA7-988B-89AAAF7E0E05}" dt="2022-03-24T11:20:20.797" v="5201" actId="26606"/>
          <ac:picMkLst>
            <pc:docMk/>
            <pc:sldMk cId="1416665968" sldId="261"/>
            <ac:picMk id="8" creationId="{5BBFD94D-D947-4163-0AC4-D139074AADB0}"/>
          </ac:picMkLst>
        </pc:picChg>
        <pc:picChg chg="add del">
          <ac:chgData name="Abhishek Biswas" userId="5122e9b6b1a80797" providerId="LiveId" clId="{38A40C3E-A41C-4DA7-988B-89AAAF7E0E05}" dt="2022-03-24T11:16:47.907" v="5189" actId="26606"/>
          <ac:picMkLst>
            <pc:docMk/>
            <pc:sldMk cId="1416665968" sldId="261"/>
            <ac:picMk id="16" creationId="{06660DC2-069C-E334-A4E1-16DB19181BB3}"/>
          </ac:picMkLst>
        </pc:picChg>
        <pc:picChg chg="add del">
          <ac:chgData name="Abhishek Biswas" userId="5122e9b6b1a80797" providerId="LiveId" clId="{38A40C3E-A41C-4DA7-988B-89AAAF7E0E05}" dt="2022-03-24T11:20:00.663" v="5197" actId="26606"/>
          <ac:picMkLst>
            <pc:docMk/>
            <pc:sldMk cId="1416665968" sldId="261"/>
            <ac:picMk id="23" creationId="{F3222D9A-BA7A-4F8C-91F7-55BD6BCCEACB}"/>
          </ac:picMkLst>
        </pc:picChg>
        <pc:cxnChg chg="add del">
          <ac:chgData name="Abhishek Biswas" userId="5122e9b6b1a80797" providerId="LiveId" clId="{38A40C3E-A41C-4DA7-988B-89AAAF7E0E05}" dt="2022-03-24T11:19:26.610" v="5193" actId="26606"/>
          <ac:cxnSpMkLst>
            <pc:docMk/>
            <pc:sldMk cId="1416665968" sldId="261"/>
            <ac:cxnSpMk id="7" creationId="{A7F400EE-A8A5-48AF-B4D6-291B52C6F0B0}"/>
          </ac:cxnSpMkLst>
        </pc:cxnChg>
        <pc:cxnChg chg="add">
          <ac:chgData name="Abhishek Biswas" userId="5122e9b6b1a80797" providerId="LiveId" clId="{38A40C3E-A41C-4DA7-988B-89AAAF7E0E05}" dt="2022-03-24T11:20:20.797" v="5201" actId="26606"/>
          <ac:cxnSpMkLst>
            <pc:docMk/>
            <pc:sldMk cId="1416665968" sldId="261"/>
            <ac:cxnSpMk id="12" creationId="{A7F400EE-A8A5-48AF-B4D6-291B52C6F0B0}"/>
          </ac:cxnSpMkLst>
        </pc:cxnChg>
        <pc:cxnChg chg="add del">
          <ac:chgData name="Abhishek Biswas" userId="5122e9b6b1a80797" providerId="LiveId" clId="{38A40C3E-A41C-4DA7-988B-89AAAF7E0E05}" dt="2022-03-24T11:16:47.907" v="5189" actId="26606"/>
          <ac:cxnSpMkLst>
            <pc:docMk/>
            <pc:sldMk cId="1416665968" sldId="261"/>
            <ac:cxnSpMk id="17" creationId="{A7F400EE-A8A5-48AF-B4D6-291B52C6F0B0}"/>
          </ac:cxnSpMkLst>
        </pc:cxnChg>
        <pc:cxnChg chg="add del">
          <ac:chgData name="Abhishek Biswas" userId="5122e9b6b1a80797" providerId="LiveId" clId="{38A40C3E-A41C-4DA7-988B-89AAAF7E0E05}" dt="2022-03-24T11:20:00.663" v="5197" actId="26606"/>
          <ac:cxnSpMkLst>
            <pc:docMk/>
            <pc:sldMk cId="1416665968" sldId="261"/>
            <ac:cxnSpMk id="24" creationId="{A7F400EE-A8A5-48AF-B4D6-291B52C6F0B0}"/>
          </ac:cxnSpMkLst>
        </pc:cxnChg>
      </pc:sldChg>
      <pc:sldChg chg="new del">
        <pc:chgData name="Abhishek Biswas" userId="5122e9b6b1a80797" providerId="LiveId" clId="{38A40C3E-A41C-4DA7-988B-89AAAF7E0E05}" dt="2022-03-24T00:31:52.269" v="962" actId="2696"/>
        <pc:sldMkLst>
          <pc:docMk/>
          <pc:sldMk cId="3450737898" sldId="262"/>
        </pc:sldMkLst>
      </pc:sldChg>
      <pc:sldChg chg="addSp delSp modSp new mod ord setBg">
        <pc:chgData name="Abhishek Biswas" userId="5122e9b6b1a80797" providerId="LiveId" clId="{38A40C3E-A41C-4DA7-988B-89AAAF7E0E05}" dt="2022-03-24T07:27:33.161" v="4680" actId="123"/>
        <pc:sldMkLst>
          <pc:docMk/>
          <pc:sldMk cId="2726950804" sldId="263"/>
        </pc:sldMkLst>
        <pc:spChg chg="mod">
          <ac:chgData name="Abhishek Biswas" userId="5122e9b6b1a80797" providerId="LiveId" clId="{38A40C3E-A41C-4DA7-988B-89AAAF7E0E05}" dt="2022-03-24T07:27:08.816" v="4678" actId="122"/>
          <ac:spMkLst>
            <pc:docMk/>
            <pc:sldMk cId="2726950804" sldId="263"/>
            <ac:spMk id="2" creationId="{7DC28C62-C1A9-4FD0-A128-9B9848B5C6CA}"/>
          </ac:spMkLst>
        </pc:spChg>
        <pc:spChg chg="mod">
          <ac:chgData name="Abhishek Biswas" userId="5122e9b6b1a80797" providerId="LiveId" clId="{38A40C3E-A41C-4DA7-988B-89AAAF7E0E05}" dt="2022-03-24T07:27:33.161" v="4680" actId="123"/>
          <ac:spMkLst>
            <pc:docMk/>
            <pc:sldMk cId="2726950804" sldId="263"/>
            <ac:spMk id="3" creationId="{1237B9BC-3DC8-41C3-A7EA-37E94F2E8950}"/>
          </ac:spMkLst>
        </pc:spChg>
        <pc:spChg chg="add del">
          <ac:chgData name="Abhishek Biswas" userId="5122e9b6b1a80797" providerId="LiveId" clId="{38A40C3E-A41C-4DA7-988B-89AAAF7E0E05}" dt="2022-03-24T03:37:15.538" v="4479" actId="22"/>
          <ac:spMkLst>
            <pc:docMk/>
            <pc:sldMk cId="2726950804" sldId="263"/>
            <ac:spMk id="5" creationId="{C6FE593F-E6EC-4348-BEAD-F493940211DC}"/>
          </ac:spMkLst>
        </pc:spChg>
        <pc:spChg chg="add del">
          <ac:chgData name="Abhishek Biswas" userId="5122e9b6b1a80797" providerId="LiveId" clId="{38A40C3E-A41C-4DA7-988B-89AAAF7E0E05}" dt="2022-03-24T07:26:50.701" v="4673" actId="26606"/>
          <ac:spMkLst>
            <pc:docMk/>
            <pc:sldMk cId="2726950804" sldId="263"/>
            <ac:spMk id="71" creationId="{2B566528-1B12-4246-9431-5C2D7D081168}"/>
          </ac:spMkLst>
        </pc:spChg>
        <pc:spChg chg="add del">
          <ac:chgData name="Abhishek Biswas" userId="5122e9b6b1a80797" providerId="LiveId" clId="{38A40C3E-A41C-4DA7-988B-89AAAF7E0E05}" dt="2022-03-24T07:26:50.701" v="4673" actId="26606"/>
          <ac:spMkLst>
            <pc:docMk/>
            <pc:sldMk cId="2726950804" sldId="263"/>
            <ac:spMk id="135" creationId="{33CD251C-A887-4D2F-925B-FC097198538B}"/>
          </ac:spMkLst>
        </pc:spChg>
        <pc:spChg chg="add del">
          <ac:chgData name="Abhishek Biswas" userId="5122e9b6b1a80797" providerId="LiveId" clId="{38A40C3E-A41C-4DA7-988B-89AAAF7E0E05}" dt="2022-03-24T07:26:50.701" v="4673" actId="26606"/>
          <ac:spMkLst>
            <pc:docMk/>
            <pc:sldMk cId="2726950804" sldId="263"/>
            <ac:spMk id="137" creationId="{B19D093C-27FB-4032-B282-42C4563F257C}"/>
          </ac:spMkLst>
        </pc:spChg>
        <pc:grpChg chg="add del">
          <ac:chgData name="Abhishek Biswas" userId="5122e9b6b1a80797" providerId="LiveId" clId="{38A40C3E-A41C-4DA7-988B-89AAAF7E0E05}" dt="2022-03-24T07:26:50.701" v="4673" actId="26606"/>
          <ac:grpSpMkLst>
            <pc:docMk/>
            <pc:sldMk cId="2726950804" sldId="263"/>
            <ac:grpSpMk id="73" creationId="{828A5161-06F1-46CF-8AD7-844680A59E13}"/>
          </ac:grpSpMkLst>
        </pc:grpChg>
        <pc:grpChg chg="add del">
          <ac:chgData name="Abhishek Biswas" userId="5122e9b6b1a80797" providerId="LiveId" clId="{38A40C3E-A41C-4DA7-988B-89AAAF7E0E05}" dt="2022-03-24T07:26:50.701" v="4673" actId="26606"/>
          <ac:grpSpMkLst>
            <pc:docMk/>
            <pc:sldMk cId="2726950804" sldId="263"/>
            <ac:grpSpMk id="77" creationId="{5995D10D-E9C9-47DB-AE7E-801FEF38F5C9}"/>
          </ac:grpSpMkLst>
        </pc:grpChg>
        <pc:grpChg chg="add del">
          <ac:chgData name="Abhishek Biswas" userId="5122e9b6b1a80797" providerId="LiveId" clId="{38A40C3E-A41C-4DA7-988B-89AAAF7E0E05}" dt="2022-03-24T07:26:50.701" v="4673" actId="26606"/>
          <ac:grpSpMkLst>
            <pc:docMk/>
            <pc:sldMk cId="2726950804" sldId="263"/>
            <ac:grpSpMk id="139" creationId="{35EE815E-1BD3-4777-B652-6D98825BF66B}"/>
          </ac:grpSpMkLst>
        </pc:grpChg>
        <pc:picChg chg="add mod">
          <ac:chgData name="Abhishek Biswas" userId="5122e9b6b1a80797" providerId="LiveId" clId="{38A40C3E-A41C-4DA7-988B-89AAAF7E0E05}" dt="2022-03-24T07:26:59.219" v="4675" actId="14100"/>
          <ac:picMkLst>
            <pc:docMk/>
            <pc:sldMk cId="2726950804" sldId="263"/>
            <ac:picMk id="4098" creationId="{05E6CB64-018E-4563-B4D3-DD62BC991B38}"/>
          </ac:picMkLst>
        </pc:picChg>
      </pc:sldChg>
      <pc:sldChg chg="new del">
        <pc:chgData name="Abhishek Biswas" userId="5122e9b6b1a80797" providerId="LiveId" clId="{38A40C3E-A41C-4DA7-988B-89AAAF7E0E05}" dt="2022-03-23T19:35:54.441" v="81" actId="47"/>
        <pc:sldMkLst>
          <pc:docMk/>
          <pc:sldMk cId="973337182" sldId="264"/>
        </pc:sldMkLst>
      </pc:sldChg>
      <pc:sldChg chg="addSp delSp modSp new mod setBg">
        <pc:chgData name="Abhishek Biswas" userId="5122e9b6b1a80797" providerId="LiveId" clId="{38A40C3E-A41C-4DA7-988B-89AAAF7E0E05}" dt="2022-03-24T07:30:11.826" v="4700" actId="14100"/>
        <pc:sldMkLst>
          <pc:docMk/>
          <pc:sldMk cId="3726040684" sldId="264"/>
        </pc:sldMkLst>
        <pc:spChg chg="mod">
          <ac:chgData name="Abhishek Biswas" userId="5122e9b6b1a80797" providerId="LiveId" clId="{38A40C3E-A41C-4DA7-988B-89AAAF7E0E05}" dt="2022-03-24T07:29:31.091" v="4696" actId="14100"/>
          <ac:spMkLst>
            <pc:docMk/>
            <pc:sldMk cId="3726040684" sldId="264"/>
            <ac:spMk id="2" creationId="{389D4DDE-D750-4469-8667-B045D806325D}"/>
          </ac:spMkLst>
        </pc:spChg>
        <pc:spChg chg="del mod">
          <ac:chgData name="Abhishek Biswas" userId="5122e9b6b1a80797" providerId="LiveId" clId="{38A40C3E-A41C-4DA7-988B-89AAAF7E0E05}" dt="2022-03-24T07:28:12.075" v="4684" actId="26606"/>
          <ac:spMkLst>
            <pc:docMk/>
            <pc:sldMk cId="3726040684" sldId="264"/>
            <ac:spMk id="3" creationId="{7DE51179-3E98-4105-A553-AE11F664D02A}"/>
          </ac:spMkLst>
        </pc:spChg>
        <pc:spChg chg="add del">
          <ac:chgData name="Abhishek Biswas" userId="5122e9b6b1a80797" providerId="LiveId" clId="{38A40C3E-A41C-4DA7-988B-89AAAF7E0E05}" dt="2022-03-24T07:28:42.427" v="4685" actId="26606"/>
          <ac:spMkLst>
            <pc:docMk/>
            <pc:sldMk cId="3726040684" sldId="264"/>
            <ac:spMk id="9" creationId="{37E32B78-23DD-4E77-8B9C-7779E3BF20C2}"/>
          </ac:spMkLst>
        </pc:spChg>
        <pc:spChg chg="add">
          <ac:chgData name="Abhishek Biswas" userId="5122e9b6b1a80797" providerId="LiveId" clId="{38A40C3E-A41C-4DA7-988B-89AAAF7E0E05}" dt="2022-03-24T07:28:42.427" v="4685" actId="26606"/>
          <ac:spMkLst>
            <pc:docMk/>
            <pc:sldMk cId="3726040684" sldId="264"/>
            <ac:spMk id="14" creationId="{6C4028FD-8BAA-4A19-BFDE-594D991B7552}"/>
          </ac:spMkLst>
        </pc:spChg>
        <pc:graphicFrameChg chg="add mod modGraphic">
          <ac:chgData name="Abhishek Biswas" userId="5122e9b6b1a80797" providerId="LiveId" clId="{38A40C3E-A41C-4DA7-988B-89AAAF7E0E05}" dt="2022-03-24T07:30:11.826" v="4700" actId="14100"/>
          <ac:graphicFrameMkLst>
            <pc:docMk/>
            <pc:sldMk cId="3726040684" sldId="264"/>
            <ac:graphicFrameMk id="5" creationId="{1C4815A9-5180-B3DD-C41D-CC58E43FB1DE}"/>
          </ac:graphicFrameMkLst>
        </pc:graphicFrameChg>
      </pc:sldChg>
      <pc:sldChg chg="new del">
        <pc:chgData name="Abhishek Biswas" userId="5122e9b6b1a80797" providerId="LiveId" clId="{38A40C3E-A41C-4DA7-988B-89AAAF7E0E05}" dt="2022-03-23T19:36:00.052" v="83" actId="680"/>
        <pc:sldMkLst>
          <pc:docMk/>
          <pc:sldMk cId="4020879785" sldId="264"/>
        </pc:sldMkLst>
      </pc:sldChg>
      <pc:sldChg chg="addSp delSp modSp new del mod">
        <pc:chgData name="Abhishek Biswas" userId="5122e9b6b1a80797" providerId="LiveId" clId="{38A40C3E-A41C-4DA7-988B-89AAAF7E0E05}" dt="2022-03-24T02:50:08.481" v="1605" actId="47"/>
        <pc:sldMkLst>
          <pc:docMk/>
          <pc:sldMk cId="2924824530" sldId="265"/>
        </pc:sldMkLst>
        <pc:spChg chg="mod">
          <ac:chgData name="Abhishek Biswas" userId="5122e9b6b1a80797" providerId="LiveId" clId="{38A40C3E-A41C-4DA7-988B-89AAAF7E0E05}" dt="2022-03-24T02:34:43.551" v="1053" actId="14100"/>
          <ac:spMkLst>
            <pc:docMk/>
            <pc:sldMk cId="2924824530" sldId="265"/>
            <ac:spMk id="2" creationId="{3A04FD71-8A3D-469B-AA73-E61E6D6034CE}"/>
          </ac:spMkLst>
        </pc:spChg>
        <pc:spChg chg="del mod">
          <ac:chgData name="Abhishek Biswas" userId="5122e9b6b1a80797" providerId="LiveId" clId="{38A40C3E-A41C-4DA7-988B-89AAAF7E0E05}" dt="2022-03-24T02:34:37.616" v="1051" actId="1032"/>
          <ac:spMkLst>
            <pc:docMk/>
            <pc:sldMk cId="2924824530" sldId="265"/>
            <ac:spMk id="3" creationId="{4569BEFC-7E8C-412F-9BFA-529277D22D0C}"/>
          </ac:spMkLst>
        </pc:spChg>
        <pc:graphicFrameChg chg="add mod modGraphic">
          <ac:chgData name="Abhishek Biswas" userId="5122e9b6b1a80797" providerId="LiveId" clId="{38A40C3E-A41C-4DA7-988B-89AAAF7E0E05}" dt="2022-03-24T02:50:06.109" v="1604"/>
          <ac:graphicFrameMkLst>
            <pc:docMk/>
            <pc:sldMk cId="2924824530" sldId="265"/>
            <ac:graphicFrameMk id="8" creationId="{3D5FE2FA-0A7A-4F04-B52F-1355C7ADB974}"/>
          </ac:graphicFrameMkLst>
        </pc:graphicFrameChg>
      </pc:sldChg>
      <pc:sldChg chg="addSp modSp new mod setBg">
        <pc:chgData name="Abhishek Biswas" userId="5122e9b6b1a80797" providerId="LiveId" clId="{38A40C3E-A41C-4DA7-988B-89AAAF7E0E05}" dt="2022-03-24T11:30:30.673" v="5259" actId="255"/>
        <pc:sldMkLst>
          <pc:docMk/>
          <pc:sldMk cId="1119793331" sldId="266"/>
        </pc:sldMkLst>
        <pc:spChg chg="add mod ord">
          <ac:chgData name="Abhishek Biswas" userId="5122e9b6b1a80797" providerId="LiveId" clId="{38A40C3E-A41C-4DA7-988B-89AAAF7E0E05}" dt="2022-03-24T11:30:30.673" v="5259" actId="255"/>
          <ac:spMkLst>
            <pc:docMk/>
            <pc:sldMk cId="1119793331" sldId="266"/>
            <ac:spMk id="2" creationId="{A2CE43BE-942D-470F-9751-C564C10DCE51}"/>
          </ac:spMkLst>
        </pc:spChg>
        <pc:spChg chg="add">
          <ac:chgData name="Abhishek Biswas" userId="5122e9b6b1a80797" providerId="LiveId" clId="{38A40C3E-A41C-4DA7-988B-89AAAF7E0E05}" dt="2022-03-24T11:30:02.413" v="5254" actId="26606"/>
          <ac:spMkLst>
            <pc:docMk/>
            <pc:sldMk cId="1119793331" sldId="266"/>
            <ac:spMk id="9" creationId="{27BDFED6-6E33-4606-AFE2-886ADB1C018E}"/>
          </ac:spMkLst>
        </pc:spChg>
        <pc:spChg chg="add">
          <ac:chgData name="Abhishek Biswas" userId="5122e9b6b1a80797" providerId="LiveId" clId="{38A40C3E-A41C-4DA7-988B-89AAAF7E0E05}" dt="2022-03-24T11:30:02.413" v="5254" actId="26606"/>
          <ac:spMkLst>
            <pc:docMk/>
            <pc:sldMk cId="1119793331" sldId="266"/>
            <ac:spMk id="11" creationId="{890DEF05-784E-4B61-89E4-04C4ECF4E5A0}"/>
          </ac:spMkLst>
        </pc:spChg>
        <pc:picChg chg="add mod ord">
          <ac:chgData name="Abhishek Biswas" userId="5122e9b6b1a80797" providerId="LiveId" clId="{38A40C3E-A41C-4DA7-988B-89AAAF7E0E05}" dt="2022-03-24T11:30:09.946" v="5255" actId="27614"/>
          <ac:picMkLst>
            <pc:docMk/>
            <pc:sldMk cId="1119793331" sldId="266"/>
            <ac:picMk id="3" creationId="{1F8579E4-3C05-4AE6-804C-8B84A030AD84}"/>
          </ac:picMkLst>
        </pc:picChg>
        <pc:picChg chg="add mod">
          <ac:chgData name="Abhishek Biswas" userId="5122e9b6b1a80797" providerId="LiveId" clId="{38A40C3E-A41C-4DA7-988B-89AAAF7E0E05}" dt="2022-03-24T11:30:09.946" v="5256" actId="962"/>
          <ac:picMkLst>
            <pc:docMk/>
            <pc:sldMk cId="1119793331" sldId="266"/>
            <ac:picMk id="4" creationId="{1780F663-3902-405E-974B-DDA44DD693C3}"/>
          </ac:picMkLst>
        </pc:picChg>
        <pc:cxnChg chg="add">
          <ac:chgData name="Abhishek Biswas" userId="5122e9b6b1a80797" providerId="LiveId" clId="{38A40C3E-A41C-4DA7-988B-89AAAF7E0E05}" dt="2022-03-24T11:30:02.413" v="5254" actId="26606"/>
          <ac:cxnSpMkLst>
            <pc:docMk/>
            <pc:sldMk cId="1119793331" sldId="266"/>
            <ac:cxnSpMk id="13" creationId="{C41BAEC7-F7B0-4224-8B18-8F74B7D87F0B}"/>
          </ac:cxnSpMkLst>
        </pc:cxnChg>
      </pc:sldChg>
      <pc:sldChg chg="addSp delSp modSp new mod setBg">
        <pc:chgData name="Abhishek Biswas" userId="5122e9b6b1a80797" providerId="LiveId" clId="{38A40C3E-A41C-4DA7-988B-89AAAF7E0E05}" dt="2022-03-24T07:39:41.591" v="4789" actId="122"/>
        <pc:sldMkLst>
          <pc:docMk/>
          <pc:sldMk cId="1306238504" sldId="267"/>
        </pc:sldMkLst>
        <pc:spChg chg="mod">
          <ac:chgData name="Abhishek Biswas" userId="5122e9b6b1a80797" providerId="LiveId" clId="{38A40C3E-A41C-4DA7-988B-89AAAF7E0E05}" dt="2022-03-24T07:39:41.591" v="4789" actId="122"/>
          <ac:spMkLst>
            <pc:docMk/>
            <pc:sldMk cId="1306238504" sldId="267"/>
            <ac:spMk id="2" creationId="{1E6CB570-732F-4AAA-949F-51CE17373854}"/>
          </ac:spMkLst>
        </pc:spChg>
        <pc:spChg chg="mod">
          <ac:chgData name="Abhishek Biswas" userId="5122e9b6b1a80797" providerId="LiveId" clId="{38A40C3E-A41C-4DA7-988B-89AAAF7E0E05}" dt="2022-03-24T07:39:36.680" v="4788" actId="123"/>
          <ac:spMkLst>
            <pc:docMk/>
            <pc:sldMk cId="1306238504" sldId="267"/>
            <ac:spMk id="3" creationId="{6EE61B5F-12A3-4560-AA40-60C759856AE4}"/>
          </ac:spMkLst>
        </pc:spChg>
        <pc:spChg chg="add del">
          <ac:chgData name="Abhishek Biswas" userId="5122e9b6b1a80797" providerId="LiveId" clId="{38A40C3E-A41C-4DA7-988B-89AAAF7E0E05}" dt="2022-03-24T07:39:00.447" v="4781" actId="26606"/>
          <ac:spMkLst>
            <pc:docMk/>
            <pc:sldMk cId="1306238504" sldId="267"/>
            <ac:spMk id="14" creationId="{86C7B4A1-154A-4DF0-AC46-F88D75A2E0FD}"/>
          </ac:spMkLst>
        </pc:spChg>
        <pc:spChg chg="add">
          <ac:chgData name="Abhishek Biswas" userId="5122e9b6b1a80797" providerId="LiveId" clId="{38A40C3E-A41C-4DA7-988B-89AAAF7E0E05}" dt="2022-03-24T07:39:00.461" v="4782" actId="26606"/>
          <ac:spMkLst>
            <pc:docMk/>
            <pc:sldMk cId="1306238504" sldId="267"/>
            <ac:spMk id="16" creationId="{7004738A-9D34-43E8-97D2-CA0EED4F8BE0}"/>
          </ac:spMkLst>
        </pc:spChg>
        <pc:spChg chg="add">
          <ac:chgData name="Abhishek Biswas" userId="5122e9b6b1a80797" providerId="LiveId" clId="{38A40C3E-A41C-4DA7-988B-89AAAF7E0E05}" dt="2022-03-24T07:39:00.461" v="4782" actId="26606"/>
          <ac:spMkLst>
            <pc:docMk/>
            <pc:sldMk cId="1306238504" sldId="267"/>
            <ac:spMk id="17" creationId="{12609869-9E80-471B-A487-A53288E0E791}"/>
          </ac:spMkLst>
        </pc:spChg>
        <pc:spChg chg="add">
          <ac:chgData name="Abhishek Biswas" userId="5122e9b6b1a80797" providerId="LiveId" clId="{38A40C3E-A41C-4DA7-988B-89AAAF7E0E05}" dt="2022-03-24T07:39:00.461" v="4782" actId="26606"/>
          <ac:spMkLst>
            <pc:docMk/>
            <pc:sldMk cId="1306238504" sldId="267"/>
            <ac:spMk id="18" creationId="{B8B8D07F-F13E-443E-BA68-2D26672D76B9}"/>
          </ac:spMkLst>
        </pc:spChg>
        <pc:spChg chg="add">
          <ac:chgData name="Abhishek Biswas" userId="5122e9b6b1a80797" providerId="LiveId" clId="{38A40C3E-A41C-4DA7-988B-89AAAF7E0E05}" dt="2022-03-24T07:39:00.461" v="4782" actId="26606"/>
          <ac:spMkLst>
            <pc:docMk/>
            <pc:sldMk cId="1306238504" sldId="267"/>
            <ac:spMk id="20" creationId="{2813A4FA-24A5-41ED-A534-3807D1B2F344}"/>
          </ac:spMkLst>
        </pc:spChg>
        <pc:spChg chg="add">
          <ac:chgData name="Abhishek Biswas" userId="5122e9b6b1a80797" providerId="LiveId" clId="{38A40C3E-A41C-4DA7-988B-89AAAF7E0E05}" dt="2022-03-24T07:39:00.461" v="4782" actId="26606"/>
          <ac:spMkLst>
            <pc:docMk/>
            <pc:sldMk cId="1306238504" sldId="267"/>
            <ac:spMk id="22" creationId="{C3944F27-CA70-4E84-A51A-E6BF89558979}"/>
          </ac:spMkLst>
        </pc:spChg>
        <pc:graphicFrameChg chg="add del modGraphic">
          <ac:chgData name="Abhishek Biswas" userId="5122e9b6b1a80797" providerId="LiveId" clId="{38A40C3E-A41C-4DA7-988B-89AAAF7E0E05}" dt="2022-03-24T03:16:24.200" v="4205" actId="1032"/>
          <ac:graphicFrameMkLst>
            <pc:docMk/>
            <pc:sldMk cId="1306238504" sldId="267"/>
            <ac:graphicFrameMk id="4" creationId="{4F3171AB-C23B-4CB4-843A-231624170C45}"/>
          </ac:graphicFrameMkLst>
        </pc:graphicFrameChg>
        <pc:graphicFrameChg chg="add del modGraphic">
          <ac:chgData name="Abhishek Biswas" userId="5122e9b6b1a80797" providerId="LiveId" clId="{38A40C3E-A41C-4DA7-988B-89AAAF7E0E05}" dt="2022-03-24T07:38:16.062" v="4776" actId="1032"/>
          <ac:graphicFrameMkLst>
            <pc:docMk/>
            <pc:sldMk cId="1306238504" sldId="267"/>
            <ac:graphicFrameMk id="5" creationId="{FD4C2778-2EF9-4E85-83EF-FDE71653D164}"/>
          </ac:graphicFrameMkLst>
        </pc:graphicFrameChg>
        <pc:picChg chg="add mod ord">
          <ac:chgData name="Abhishek Biswas" userId="5122e9b6b1a80797" providerId="LiveId" clId="{38A40C3E-A41C-4DA7-988B-89AAAF7E0E05}" dt="2022-03-24T07:39:00.461" v="4782" actId="26606"/>
          <ac:picMkLst>
            <pc:docMk/>
            <pc:sldMk cId="1306238504" sldId="267"/>
            <ac:picMk id="6" creationId="{1F609E81-CA01-E5B7-6093-9BB0F7268523}"/>
          </ac:picMkLst>
        </pc:picChg>
        <pc:cxnChg chg="add del">
          <ac:chgData name="Abhishek Biswas" userId="5122e9b6b1a80797" providerId="LiveId" clId="{38A40C3E-A41C-4DA7-988B-89AAAF7E0E05}" dt="2022-03-24T07:39:00.461" v="4782" actId="26606"/>
          <ac:cxnSpMkLst>
            <pc:docMk/>
            <pc:sldMk cId="1306238504" sldId="267"/>
            <ac:cxnSpMk id="9" creationId="{A7F400EE-A8A5-48AF-B4D6-291B52C6F0B0}"/>
          </ac:cxnSpMkLst>
        </pc:cxnChg>
      </pc:sldChg>
      <pc:sldChg chg="modSp new del mod">
        <pc:chgData name="Abhishek Biswas" userId="5122e9b6b1a80797" providerId="LiveId" clId="{38A40C3E-A41C-4DA7-988B-89AAAF7E0E05}" dt="2022-03-24T10:46:13.204" v="4794" actId="47"/>
        <pc:sldMkLst>
          <pc:docMk/>
          <pc:sldMk cId="3261833397" sldId="268"/>
        </pc:sldMkLst>
        <pc:spChg chg="mod">
          <ac:chgData name="Abhishek Biswas" userId="5122e9b6b1a80797" providerId="LiveId" clId="{38A40C3E-A41C-4DA7-988B-89AAAF7E0E05}" dt="2022-03-24T03:20:28.869" v="4310" actId="122"/>
          <ac:spMkLst>
            <pc:docMk/>
            <pc:sldMk cId="3261833397" sldId="268"/>
            <ac:spMk id="2" creationId="{91839C0C-6CCB-42C5-B738-DA19F90AFD43}"/>
          </ac:spMkLst>
        </pc:spChg>
        <pc:spChg chg="mod">
          <ac:chgData name="Abhishek Biswas" userId="5122e9b6b1a80797" providerId="LiveId" clId="{38A40C3E-A41C-4DA7-988B-89AAAF7E0E05}" dt="2022-03-24T03:15:29.753" v="4191" actId="20577"/>
          <ac:spMkLst>
            <pc:docMk/>
            <pc:sldMk cId="3261833397" sldId="268"/>
            <ac:spMk id="3" creationId="{C9A097DB-E46E-43FB-BB5E-CCB1E04F80AE}"/>
          </ac:spMkLst>
        </pc:spChg>
      </pc:sldChg>
      <pc:sldChg chg="delSp add del mod">
        <pc:chgData name="Abhishek Biswas" userId="5122e9b6b1a80797" providerId="LiveId" clId="{38A40C3E-A41C-4DA7-988B-89AAAF7E0E05}" dt="2022-03-24T11:26:30.423" v="5228" actId="47"/>
        <pc:sldMkLst>
          <pc:docMk/>
          <pc:sldMk cId="2750359463" sldId="269"/>
        </pc:sldMkLst>
        <pc:picChg chg="del">
          <ac:chgData name="Abhishek Biswas" userId="5122e9b6b1a80797" providerId="LiveId" clId="{38A40C3E-A41C-4DA7-988B-89AAAF7E0E05}" dt="2022-03-24T11:25:23.785" v="5224" actId="478"/>
          <ac:picMkLst>
            <pc:docMk/>
            <pc:sldMk cId="2750359463" sldId="269"/>
            <ac:picMk id="5" creationId="{BCCFA569-84BF-4337-9DBE-784599D0C48D}"/>
          </ac:picMkLst>
        </pc:picChg>
        <pc:picChg chg="del">
          <ac:chgData name="Abhishek Biswas" userId="5122e9b6b1a80797" providerId="LiveId" clId="{38A40C3E-A41C-4DA7-988B-89AAAF7E0E05}" dt="2022-03-24T11:25:22.475" v="5223" actId="478"/>
          <ac:picMkLst>
            <pc:docMk/>
            <pc:sldMk cId="2750359463" sldId="269"/>
            <ac:picMk id="6" creationId="{84B22742-32CD-4714-A1D8-F7C5918E0255}"/>
          </ac:picMkLst>
        </pc:picChg>
      </pc:sldChg>
      <pc:sldChg chg="add del">
        <pc:chgData name="Abhishek Biswas" userId="5122e9b6b1a80797" providerId="LiveId" clId="{38A40C3E-A41C-4DA7-988B-89AAAF7E0E05}" dt="2022-03-24T07:00:51.076" v="4519" actId="2890"/>
        <pc:sldMkLst>
          <pc:docMk/>
          <pc:sldMk cId="3224151934" sldId="269"/>
        </pc:sldMkLst>
      </pc:sldChg>
      <pc:sldChg chg="add del">
        <pc:chgData name="Abhishek Biswas" userId="5122e9b6b1a80797" providerId="LiveId" clId="{38A40C3E-A41C-4DA7-988B-89AAAF7E0E05}" dt="2022-03-24T07:17:06.257" v="4621" actId="47"/>
        <pc:sldMkLst>
          <pc:docMk/>
          <pc:sldMk cId="3772778283" sldId="269"/>
        </pc:sldMkLst>
      </pc:sldChg>
      <pc:sldChg chg="delSp add del setBg delDesignElem">
        <pc:chgData name="Abhishek Biswas" userId="5122e9b6b1a80797" providerId="LiveId" clId="{38A40C3E-A41C-4DA7-988B-89AAAF7E0E05}" dt="2022-03-24T07:25:26.822" v="4670" actId="47"/>
        <pc:sldMkLst>
          <pc:docMk/>
          <pc:sldMk cId="510985062" sldId="270"/>
        </pc:sldMkLst>
        <pc:spChg chg="del">
          <ac:chgData name="Abhishek Biswas" userId="5122e9b6b1a80797" providerId="LiveId" clId="{38A40C3E-A41C-4DA7-988B-89AAAF7E0E05}" dt="2022-03-24T07:25:00.672" v="4667"/>
          <ac:spMkLst>
            <pc:docMk/>
            <pc:sldMk cId="510985062" sldId="270"/>
            <ac:spMk id="14" creationId="{9228552E-C8B1-4A80-8448-0787CE0FC704}"/>
          </ac:spMkLst>
        </pc:spChg>
      </pc:sldChg>
      <pc:sldChg chg="new del">
        <pc:chgData name="Abhishek Biswas" userId="5122e9b6b1a80797" providerId="LiveId" clId="{38A40C3E-A41C-4DA7-988B-89AAAF7E0E05}" dt="2022-03-24T07:20:24.575" v="4639" actId="47"/>
        <pc:sldMkLst>
          <pc:docMk/>
          <pc:sldMk cId="664071841" sldId="270"/>
        </pc:sldMkLst>
      </pc:sldChg>
      <pc:sldChg chg="modSp add mod">
        <pc:chgData name="Abhishek Biswas" userId="5122e9b6b1a80797" providerId="LiveId" clId="{38A40C3E-A41C-4DA7-988B-89AAAF7E0E05}" dt="2022-03-24T10:59:21.728" v="4980" actId="20577"/>
        <pc:sldMkLst>
          <pc:docMk/>
          <pc:sldMk cId="1147020527" sldId="270"/>
        </pc:sldMkLst>
        <pc:spChg chg="mod">
          <ac:chgData name="Abhishek Biswas" userId="5122e9b6b1a80797" providerId="LiveId" clId="{38A40C3E-A41C-4DA7-988B-89AAAF7E0E05}" dt="2022-03-24T10:59:21.728" v="4980" actId="20577"/>
          <ac:spMkLst>
            <pc:docMk/>
            <pc:sldMk cId="1147020527" sldId="270"/>
            <ac:spMk id="3" creationId="{6EE61B5F-12A3-4560-AA40-60C759856AE4}"/>
          </ac:spMkLst>
        </pc:spChg>
      </pc:sldChg>
      <pc:sldChg chg="add del">
        <pc:chgData name="Abhishek Biswas" userId="5122e9b6b1a80797" providerId="LiveId" clId="{38A40C3E-A41C-4DA7-988B-89AAAF7E0E05}" dt="2022-03-24T07:36:55.939" v="4774" actId="47"/>
        <pc:sldMkLst>
          <pc:docMk/>
          <pc:sldMk cId="4085769174" sldId="270"/>
        </pc:sldMkLst>
      </pc:sldChg>
      <pc:sldChg chg="addSp modSp add mod setBg">
        <pc:chgData name="Abhishek Biswas" userId="5122e9b6b1a80797" providerId="LiveId" clId="{38A40C3E-A41C-4DA7-988B-89AAAF7E0E05}" dt="2022-03-24T11:26:18.467" v="5225" actId="26606"/>
        <pc:sldMkLst>
          <pc:docMk/>
          <pc:sldMk cId="915000119" sldId="271"/>
        </pc:sldMkLst>
        <pc:spChg chg="mod">
          <ac:chgData name="Abhishek Biswas" userId="5122e9b6b1a80797" providerId="LiveId" clId="{38A40C3E-A41C-4DA7-988B-89AAAF7E0E05}" dt="2022-03-24T11:26:18.467" v="5225" actId="26606"/>
          <ac:spMkLst>
            <pc:docMk/>
            <pc:sldMk cId="915000119" sldId="271"/>
            <ac:spMk id="2" creationId="{3E393C27-D795-4177-B379-1144F2EF1EB0}"/>
          </ac:spMkLst>
        </pc:spChg>
        <pc:spChg chg="mod ord">
          <ac:chgData name="Abhishek Biswas" userId="5122e9b6b1a80797" providerId="LiveId" clId="{38A40C3E-A41C-4DA7-988B-89AAAF7E0E05}" dt="2022-03-24T11:26:18.467" v="5225" actId="26606"/>
          <ac:spMkLst>
            <pc:docMk/>
            <pc:sldMk cId="915000119" sldId="271"/>
            <ac:spMk id="3" creationId="{45958E1B-0449-4FF5-9FA9-E8CF5AF9449F}"/>
          </ac:spMkLst>
        </pc:spChg>
        <pc:spChg chg="add">
          <ac:chgData name="Abhishek Biswas" userId="5122e9b6b1a80797" providerId="LiveId" clId="{38A40C3E-A41C-4DA7-988B-89AAAF7E0E05}" dt="2022-03-24T11:26:18.467" v="5225" actId="26606"/>
          <ac:spMkLst>
            <pc:docMk/>
            <pc:sldMk cId="915000119" sldId="271"/>
            <ac:spMk id="11" creationId="{EAE48C4B-3A90-42C3-BA00-6092B477179E}"/>
          </ac:spMkLst>
        </pc:spChg>
        <pc:spChg chg="add">
          <ac:chgData name="Abhishek Biswas" userId="5122e9b6b1a80797" providerId="LiveId" clId="{38A40C3E-A41C-4DA7-988B-89AAAF7E0E05}" dt="2022-03-24T11:26:18.467" v="5225" actId="26606"/>
          <ac:spMkLst>
            <pc:docMk/>
            <pc:sldMk cId="915000119" sldId="271"/>
            <ac:spMk id="13" creationId="{F919E280-CA27-4214-97E6-294E0C3BC4B3}"/>
          </ac:spMkLst>
        </pc:spChg>
        <pc:picChg chg="mod">
          <ac:chgData name="Abhishek Biswas" userId="5122e9b6b1a80797" providerId="LiveId" clId="{38A40C3E-A41C-4DA7-988B-89AAAF7E0E05}" dt="2022-03-24T11:26:18.467" v="5225" actId="26606"/>
          <ac:picMkLst>
            <pc:docMk/>
            <pc:sldMk cId="915000119" sldId="271"/>
            <ac:picMk id="5" creationId="{BCCFA569-84BF-4337-9DBE-784599D0C48D}"/>
          </ac:picMkLst>
        </pc:picChg>
        <pc:picChg chg="mod">
          <ac:chgData name="Abhishek Biswas" userId="5122e9b6b1a80797" providerId="LiveId" clId="{38A40C3E-A41C-4DA7-988B-89AAAF7E0E05}" dt="2022-03-24T11:26:18.467" v="5225" actId="26606"/>
          <ac:picMkLst>
            <pc:docMk/>
            <pc:sldMk cId="915000119" sldId="271"/>
            <ac:picMk id="6" creationId="{84B22742-32CD-4714-A1D8-F7C5918E0255}"/>
          </ac:picMkLst>
        </pc:picChg>
      </pc:sldChg>
      <pc:sldChg chg="addSp delSp modSp add del mod setBg">
        <pc:chgData name="Abhishek Biswas" userId="5122e9b6b1a80797" providerId="LiveId" clId="{38A40C3E-A41C-4DA7-988B-89AAAF7E0E05}" dt="2022-03-24T11:21:46.802" v="5215" actId="47"/>
        <pc:sldMkLst>
          <pc:docMk/>
          <pc:sldMk cId="3521908240" sldId="271"/>
        </pc:sldMkLst>
        <pc:spChg chg="mod">
          <ac:chgData name="Abhishek Biswas" userId="5122e9b6b1a80797" providerId="LiveId" clId="{38A40C3E-A41C-4DA7-988B-89AAAF7E0E05}" dt="2022-03-24T11:21:41.907" v="5212" actId="26606"/>
          <ac:spMkLst>
            <pc:docMk/>
            <pc:sldMk cId="3521908240" sldId="271"/>
            <ac:spMk id="2" creationId="{CF185A1C-02B4-41A8-8D9D-B5BFA5A30360}"/>
          </ac:spMkLst>
        </pc:spChg>
        <pc:spChg chg="add del">
          <ac:chgData name="Abhishek Biswas" userId="5122e9b6b1a80797" providerId="LiveId" clId="{38A40C3E-A41C-4DA7-988B-89AAAF7E0E05}" dt="2022-03-24T11:21:41.907" v="5212" actId="26606"/>
          <ac:spMkLst>
            <pc:docMk/>
            <pc:sldMk cId="3521908240" sldId="271"/>
            <ac:spMk id="3" creationId="{CD164AD9-EE5C-4259-BB9D-12ACEF1E2A40}"/>
          </ac:spMkLst>
        </pc:spChg>
        <pc:spChg chg="add del">
          <ac:chgData name="Abhishek Biswas" userId="5122e9b6b1a80797" providerId="LiveId" clId="{38A40C3E-A41C-4DA7-988B-89AAAF7E0E05}" dt="2022-03-24T11:21:41.907" v="5212" actId="26606"/>
          <ac:spMkLst>
            <pc:docMk/>
            <pc:sldMk cId="3521908240" sldId="271"/>
            <ac:spMk id="9" creationId="{122F9423-F4B1-45D4-8445-E9991ECCBCCF}"/>
          </ac:spMkLst>
        </pc:spChg>
        <pc:grpChg chg="add del">
          <ac:chgData name="Abhishek Biswas" userId="5122e9b6b1a80797" providerId="LiveId" clId="{38A40C3E-A41C-4DA7-988B-89AAAF7E0E05}" dt="2022-03-24T11:21:41.907" v="5212" actId="26606"/>
          <ac:grpSpMkLst>
            <pc:docMk/>
            <pc:sldMk cId="3521908240" sldId="271"/>
            <ac:grpSpMk id="11" creationId="{770AE191-D2EA-45C9-A44D-830C188F74CB}"/>
          </ac:grpSpMkLst>
        </pc:grpChg>
        <pc:graphicFrameChg chg="add del mod">
          <ac:chgData name="Abhishek Biswas" userId="5122e9b6b1a80797" providerId="LiveId" clId="{38A40C3E-A41C-4DA7-988B-89AAAF7E0E05}" dt="2022-03-24T11:21:41.907" v="5212" actId="26606"/>
          <ac:graphicFrameMkLst>
            <pc:docMk/>
            <pc:sldMk cId="3521908240" sldId="271"/>
            <ac:graphicFrameMk id="5" creationId="{3D125A02-8278-908D-118A-0DB991E1F3B3}"/>
          </ac:graphicFrameMkLst>
        </pc:graphicFrameChg>
      </pc:sldChg>
      <pc:sldChg chg="delSp modSp add del mod setBg delDesignElem">
        <pc:chgData name="Abhishek Biswas" userId="5122e9b6b1a80797" providerId="LiveId" clId="{38A40C3E-A41C-4DA7-988B-89AAAF7E0E05}" dt="2022-03-24T07:21:20.669" v="4647" actId="47"/>
        <pc:sldMkLst>
          <pc:docMk/>
          <pc:sldMk cId="4047485003" sldId="271"/>
        </pc:sldMkLst>
        <pc:spChg chg="del">
          <ac:chgData name="Abhishek Biswas" userId="5122e9b6b1a80797" providerId="LiveId" clId="{38A40C3E-A41C-4DA7-988B-89AAAF7E0E05}" dt="2022-03-24T07:20:21.493" v="4638"/>
          <ac:spMkLst>
            <pc:docMk/>
            <pc:sldMk cId="4047485003" sldId="271"/>
            <ac:spMk id="32" creationId="{9228552E-C8B1-4A80-8448-0787CE0FC704}"/>
          </ac:spMkLst>
        </pc:spChg>
        <pc:graphicFrameChg chg="mod">
          <ac:chgData name="Abhishek Biswas" userId="5122e9b6b1a80797" providerId="LiveId" clId="{38A40C3E-A41C-4DA7-988B-89AAAF7E0E05}" dt="2022-03-24T07:21:11.732" v="4646"/>
          <ac:graphicFrameMkLst>
            <pc:docMk/>
            <pc:sldMk cId="4047485003" sldId="271"/>
            <ac:graphicFrameMk id="36" creationId="{7033092C-2980-804C-3874-4E8A3DBBD78E}"/>
          </ac:graphicFrameMkLst>
        </pc:graphicFrameChg>
        <pc:picChg chg="del">
          <ac:chgData name="Abhishek Biswas" userId="5122e9b6b1a80797" providerId="LiveId" clId="{38A40C3E-A41C-4DA7-988B-89AAAF7E0E05}" dt="2022-03-24T07:20:31.294" v="4640" actId="478"/>
          <ac:picMkLst>
            <pc:docMk/>
            <pc:sldMk cId="4047485003" sldId="271"/>
            <ac:picMk id="33" creationId="{C05F37AF-BA11-4CDB-9DED-ED2CE4CCDAA7}"/>
          </ac:picMkLst>
        </pc:picChg>
        <pc:picChg chg="del">
          <ac:chgData name="Abhishek Biswas" userId="5122e9b6b1a80797" providerId="LiveId" clId="{38A40C3E-A41C-4DA7-988B-89AAAF7E0E05}" dt="2022-03-24T07:20:33.678" v="4641" actId="478"/>
          <ac:picMkLst>
            <pc:docMk/>
            <pc:sldMk cId="4047485003" sldId="271"/>
            <ac:picMk id="35" creationId="{1CFDCF15-FC75-48E3-8A99-B4CD153F9743}"/>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B41BC6-2512-4857-9C10-44C95F14E189}" type="doc">
      <dgm:prSet loTypeId="urn:microsoft.com/office/officeart/2017/3/layout/DropPinTimeline" loCatId="process" qsTypeId="urn:microsoft.com/office/officeart/2005/8/quickstyle/simple1" qsCatId="simple" csTypeId="urn:microsoft.com/office/officeart/2005/8/colors/accent6_2" csCatId="accent6" phldr="1"/>
      <dgm:spPr/>
      <dgm:t>
        <a:bodyPr/>
        <a:lstStyle/>
        <a:p>
          <a:endParaRPr lang="en-US"/>
        </a:p>
      </dgm:t>
    </dgm:pt>
    <dgm:pt modelId="{95596946-25B5-4E18-BEE4-6B5A3B128508}">
      <dgm:prSet custT="1"/>
      <dgm:spPr/>
      <dgm:t>
        <a:bodyPr/>
        <a:lstStyle/>
        <a:p>
          <a:pPr>
            <a:defRPr b="1"/>
          </a:pPr>
          <a:r>
            <a:rPr lang="en-US" sz="1950">
              <a:latin typeface="Arabic Typesetting" panose="03020402040406030203" pitchFamily="66" charset="-78"/>
              <a:cs typeface="Arabic Typesetting" panose="03020402040406030203" pitchFamily="66" charset="-78"/>
            </a:rPr>
            <a:t>6th century</a:t>
          </a:r>
        </a:p>
      </dgm:t>
    </dgm:pt>
    <dgm:pt modelId="{659F5ABA-A05A-4044-B7CE-0BCD3A92CC8B}" type="parTrans" cxnId="{1A2F01C5-8D59-4051-BE60-6FDA4C3A0D2A}">
      <dgm:prSet/>
      <dgm:spPr/>
      <dgm:t>
        <a:bodyPr/>
        <a:lstStyle/>
        <a:p>
          <a:endParaRPr lang="en-US"/>
        </a:p>
      </dgm:t>
    </dgm:pt>
    <dgm:pt modelId="{019361BD-D878-4A27-AA76-1B3B2CB783B3}" type="sibTrans" cxnId="{1A2F01C5-8D59-4051-BE60-6FDA4C3A0D2A}">
      <dgm:prSet/>
      <dgm:spPr/>
      <dgm:t>
        <a:bodyPr/>
        <a:lstStyle/>
        <a:p>
          <a:endParaRPr lang="en-US"/>
        </a:p>
      </dgm:t>
    </dgm:pt>
    <dgm:pt modelId="{D2B31157-B0CD-4EBB-9A57-474FAD5D3ABC}">
      <dgm:prSet custT="1"/>
      <dgm:spPr/>
      <dgm:t>
        <a:bodyPr/>
        <a:lstStyle/>
        <a:p>
          <a:r>
            <a:rPr lang="en-US" sz="1950">
              <a:latin typeface="Arabic Typesetting" panose="03020402040406030203" pitchFamily="66" charset="-78"/>
              <a:cs typeface="Arabic Typesetting" panose="03020402040406030203" pitchFamily="66" charset="-78"/>
            </a:rPr>
            <a:t>Chess originated in 6th century India </a:t>
          </a:r>
        </a:p>
      </dgm:t>
    </dgm:pt>
    <dgm:pt modelId="{A974B4C7-96FB-4683-B445-71E48163B614}" type="parTrans" cxnId="{3D788FD6-E9D7-412E-AD2C-D334162AF792}">
      <dgm:prSet/>
      <dgm:spPr/>
      <dgm:t>
        <a:bodyPr/>
        <a:lstStyle/>
        <a:p>
          <a:endParaRPr lang="en-US"/>
        </a:p>
      </dgm:t>
    </dgm:pt>
    <dgm:pt modelId="{6EBA8C0B-9FA0-4102-A53D-B7887499C342}" type="sibTrans" cxnId="{3D788FD6-E9D7-412E-AD2C-D334162AF792}">
      <dgm:prSet/>
      <dgm:spPr/>
      <dgm:t>
        <a:bodyPr/>
        <a:lstStyle/>
        <a:p>
          <a:endParaRPr lang="en-US"/>
        </a:p>
      </dgm:t>
    </dgm:pt>
    <dgm:pt modelId="{E8B69AE9-A52F-47D3-BEA8-DB91FB1BD683}">
      <dgm:prSet custT="1"/>
      <dgm:spPr/>
      <dgm:t>
        <a:bodyPr/>
        <a:lstStyle/>
        <a:p>
          <a:pPr>
            <a:defRPr b="1"/>
          </a:pPr>
          <a:r>
            <a:rPr lang="en-US" sz="1950" dirty="0">
              <a:latin typeface="Arabic Typesetting" panose="03020402040406030203" pitchFamily="66" charset="-78"/>
              <a:cs typeface="Arabic Typesetting" panose="03020402040406030203" pitchFamily="66" charset="-78"/>
            </a:rPr>
            <a:t>1770</a:t>
          </a:r>
        </a:p>
      </dgm:t>
    </dgm:pt>
    <dgm:pt modelId="{3C735A00-33AF-4C80-B4CC-657630E24708}" type="parTrans" cxnId="{BE12463D-12D2-4CEE-A4A7-007149D9503E}">
      <dgm:prSet/>
      <dgm:spPr/>
      <dgm:t>
        <a:bodyPr/>
        <a:lstStyle/>
        <a:p>
          <a:endParaRPr lang="en-US"/>
        </a:p>
      </dgm:t>
    </dgm:pt>
    <dgm:pt modelId="{650D9B50-A55D-4BB3-9691-CFE3DD80B5A8}" type="sibTrans" cxnId="{BE12463D-12D2-4CEE-A4A7-007149D9503E}">
      <dgm:prSet/>
      <dgm:spPr/>
      <dgm:t>
        <a:bodyPr/>
        <a:lstStyle/>
        <a:p>
          <a:endParaRPr lang="en-US"/>
        </a:p>
      </dgm:t>
    </dgm:pt>
    <dgm:pt modelId="{C6968B6F-F1CD-4262-ABDF-5DE34B82F7CD}">
      <dgm:prSet custT="1"/>
      <dgm:spPr/>
      <dgm:t>
        <a:bodyPr/>
        <a:lstStyle/>
        <a:p>
          <a:r>
            <a:rPr lang="en-US" sz="1950">
              <a:latin typeface="Arabic Typesetting" panose="03020402040406030203" pitchFamily="66" charset="-78"/>
              <a:cs typeface="Arabic Typesetting" panose="03020402040406030203" pitchFamily="66" charset="-78"/>
            </a:rPr>
            <a:t>Wolfgang von Kempelen's Mechanical Turk</a:t>
          </a:r>
        </a:p>
      </dgm:t>
    </dgm:pt>
    <dgm:pt modelId="{74AE3DAC-E44D-44F0-96AA-210320C7F147}" type="parTrans" cxnId="{E5509689-90B5-43E8-85C3-B29380A58AEC}">
      <dgm:prSet/>
      <dgm:spPr/>
      <dgm:t>
        <a:bodyPr/>
        <a:lstStyle/>
        <a:p>
          <a:endParaRPr lang="en-US"/>
        </a:p>
      </dgm:t>
    </dgm:pt>
    <dgm:pt modelId="{904A3853-5362-4A12-9F31-EE6C7718BE1B}" type="sibTrans" cxnId="{E5509689-90B5-43E8-85C3-B29380A58AEC}">
      <dgm:prSet/>
      <dgm:spPr/>
      <dgm:t>
        <a:bodyPr/>
        <a:lstStyle/>
        <a:p>
          <a:endParaRPr lang="en-US"/>
        </a:p>
      </dgm:t>
    </dgm:pt>
    <dgm:pt modelId="{F783CBB3-7A89-4EFD-A630-F87F0169D61C}">
      <dgm:prSet custT="1"/>
      <dgm:spPr/>
      <dgm:t>
        <a:bodyPr/>
        <a:lstStyle/>
        <a:p>
          <a:pPr>
            <a:defRPr b="1"/>
          </a:pPr>
          <a:r>
            <a:rPr lang="en-US" sz="1950">
              <a:latin typeface="Arabic Typesetting" panose="03020402040406030203" pitchFamily="66" charset="-78"/>
              <a:cs typeface="Arabic Typesetting" panose="03020402040406030203" pitchFamily="66" charset="-78"/>
            </a:rPr>
            <a:t>1928</a:t>
          </a:r>
        </a:p>
      </dgm:t>
    </dgm:pt>
    <dgm:pt modelId="{90FF194F-C5C5-41B9-A191-05DD1FE179C6}" type="parTrans" cxnId="{913C57F7-A812-4222-8744-807A35A2A28D}">
      <dgm:prSet/>
      <dgm:spPr/>
      <dgm:t>
        <a:bodyPr/>
        <a:lstStyle/>
        <a:p>
          <a:endParaRPr lang="en-US"/>
        </a:p>
      </dgm:t>
    </dgm:pt>
    <dgm:pt modelId="{906412D6-7DDE-4CE1-9DBE-C0FB5B8D2565}" type="sibTrans" cxnId="{913C57F7-A812-4222-8744-807A35A2A28D}">
      <dgm:prSet/>
      <dgm:spPr/>
      <dgm:t>
        <a:bodyPr/>
        <a:lstStyle/>
        <a:p>
          <a:endParaRPr lang="en-US"/>
        </a:p>
      </dgm:t>
    </dgm:pt>
    <dgm:pt modelId="{147DD978-3CB2-4764-A4FF-713F2B522C7A}">
      <dgm:prSet custT="1"/>
      <dgm:spPr/>
      <dgm:t>
        <a:bodyPr/>
        <a:lstStyle/>
        <a:p>
          <a:r>
            <a:rPr lang="en-US" sz="1950" dirty="0">
              <a:latin typeface="Arabic Typesetting" panose="03020402040406030203" pitchFamily="66" charset="-78"/>
              <a:cs typeface="Arabic Typesetting" panose="03020402040406030203" pitchFamily="66" charset="-78"/>
            </a:rPr>
            <a:t>John von Neumann describes </a:t>
          </a:r>
          <a:r>
            <a:rPr lang="en-US" sz="1950" dirty="0" err="1">
              <a:latin typeface="Arabic Typesetting" panose="03020402040406030203" pitchFamily="66" charset="-78"/>
              <a:cs typeface="Arabic Typesetting" panose="03020402040406030203" pitchFamily="66" charset="-78"/>
            </a:rPr>
            <a:t>MiniMax</a:t>
          </a:r>
          <a:r>
            <a:rPr lang="en-US" sz="1950" dirty="0">
              <a:latin typeface="Arabic Typesetting" panose="03020402040406030203" pitchFamily="66" charset="-78"/>
              <a:cs typeface="Arabic Typesetting" panose="03020402040406030203" pitchFamily="66" charset="-78"/>
            </a:rPr>
            <a:t> Tree </a:t>
          </a:r>
          <a:r>
            <a:rPr lang="en-US" sz="1950" dirty="0" err="1">
              <a:latin typeface="Arabic Typesetting" panose="03020402040406030203" pitchFamily="66" charset="-78"/>
              <a:cs typeface="Arabic Typesetting" panose="03020402040406030203" pitchFamily="66" charset="-78"/>
            </a:rPr>
            <a:t>Algorithum</a:t>
          </a:r>
          <a:endParaRPr lang="en-US" sz="1950" dirty="0">
            <a:latin typeface="Arabic Typesetting" panose="03020402040406030203" pitchFamily="66" charset="-78"/>
            <a:cs typeface="Arabic Typesetting" panose="03020402040406030203" pitchFamily="66" charset="-78"/>
          </a:endParaRPr>
        </a:p>
      </dgm:t>
    </dgm:pt>
    <dgm:pt modelId="{C41171AA-F146-4CA2-88DF-831245610012}" type="parTrans" cxnId="{D1F28290-E8BB-4854-970C-CBF0CF710B78}">
      <dgm:prSet/>
      <dgm:spPr/>
      <dgm:t>
        <a:bodyPr/>
        <a:lstStyle/>
        <a:p>
          <a:endParaRPr lang="en-US"/>
        </a:p>
      </dgm:t>
    </dgm:pt>
    <dgm:pt modelId="{881D393E-B4C7-4019-BD6F-6E3A9EBE29B2}" type="sibTrans" cxnId="{D1F28290-E8BB-4854-970C-CBF0CF710B78}">
      <dgm:prSet/>
      <dgm:spPr/>
      <dgm:t>
        <a:bodyPr/>
        <a:lstStyle/>
        <a:p>
          <a:endParaRPr lang="en-US"/>
        </a:p>
      </dgm:t>
    </dgm:pt>
    <dgm:pt modelId="{B62778FF-5E43-4D69-A9A9-7D05DC51B14E}">
      <dgm:prSet custT="1"/>
      <dgm:spPr/>
      <dgm:t>
        <a:bodyPr/>
        <a:lstStyle/>
        <a:p>
          <a:pPr>
            <a:defRPr b="1"/>
          </a:pPr>
          <a:r>
            <a:rPr lang="en-US" sz="1950">
              <a:latin typeface="Arabic Typesetting" panose="03020402040406030203" pitchFamily="66" charset="-78"/>
              <a:cs typeface="Arabic Typesetting" panose="03020402040406030203" pitchFamily="66" charset="-78"/>
            </a:rPr>
            <a:t>1948–1951</a:t>
          </a:r>
        </a:p>
      </dgm:t>
    </dgm:pt>
    <dgm:pt modelId="{BB327C73-BD35-42EB-B8AE-F4FD9A24F493}" type="parTrans" cxnId="{5E3D8137-B01F-4485-9E13-12CBA4E2B019}">
      <dgm:prSet/>
      <dgm:spPr/>
      <dgm:t>
        <a:bodyPr/>
        <a:lstStyle/>
        <a:p>
          <a:endParaRPr lang="en-US"/>
        </a:p>
      </dgm:t>
    </dgm:pt>
    <dgm:pt modelId="{0D0B3C73-16BF-49E5-95EF-1FC024DFCAF1}" type="sibTrans" cxnId="{5E3D8137-B01F-4485-9E13-12CBA4E2B019}">
      <dgm:prSet/>
      <dgm:spPr/>
      <dgm:t>
        <a:bodyPr/>
        <a:lstStyle/>
        <a:p>
          <a:endParaRPr lang="en-US"/>
        </a:p>
      </dgm:t>
    </dgm:pt>
    <dgm:pt modelId="{1496F782-D889-43FC-AAC5-9D31A4362749}">
      <dgm:prSet custT="1"/>
      <dgm:spPr/>
      <dgm:t>
        <a:bodyPr/>
        <a:lstStyle/>
        <a:p>
          <a:r>
            <a:rPr lang="en-US" sz="1950" dirty="0">
              <a:latin typeface="Arabic Typesetting" panose="03020402040406030203" pitchFamily="66" charset="-78"/>
              <a:cs typeface="Arabic Typesetting" panose="03020402040406030203" pitchFamily="66" charset="-78"/>
            </a:rPr>
            <a:t>Alan Turing's </a:t>
          </a:r>
          <a:r>
            <a:rPr lang="en-US" sz="1950" dirty="0" err="1">
              <a:latin typeface="Arabic Typesetting" panose="03020402040406030203" pitchFamily="66" charset="-78"/>
              <a:cs typeface="Arabic Typesetting" panose="03020402040406030203" pitchFamily="66" charset="-78"/>
            </a:rPr>
            <a:t>Turochamp</a:t>
          </a:r>
          <a:r>
            <a:rPr lang="en-US" sz="1950" dirty="0">
              <a:latin typeface="Arabic Typesetting" panose="03020402040406030203" pitchFamily="66" charset="-78"/>
              <a:cs typeface="Arabic Typesetting" panose="03020402040406030203" pitchFamily="66" charset="-78"/>
            </a:rPr>
            <a:t> / Paper Machine, later on Mark1 (2012: Kasparov vs. </a:t>
          </a:r>
          <a:r>
            <a:rPr lang="en-US" sz="1950" dirty="0" err="1">
              <a:latin typeface="Arabic Typesetting" panose="03020402040406030203" pitchFamily="66" charset="-78"/>
              <a:cs typeface="Arabic Typesetting" panose="03020402040406030203" pitchFamily="66" charset="-78"/>
            </a:rPr>
            <a:t>Turochamp</a:t>
          </a:r>
          <a:r>
            <a:rPr lang="en-US" sz="1950" dirty="0">
              <a:latin typeface="Arabic Typesetting" panose="03020402040406030203" pitchFamily="66" charset="-78"/>
              <a:cs typeface="Arabic Typesetting" panose="03020402040406030203" pitchFamily="66" charset="-78"/>
            </a:rPr>
            <a:t>, Kasparov wins in 15 moves)</a:t>
          </a:r>
        </a:p>
      </dgm:t>
    </dgm:pt>
    <dgm:pt modelId="{BCAD241D-4FEB-4ECB-9BD4-9EFB990CF4AE}" type="parTrans" cxnId="{6D922D43-CD74-41A0-9150-123D610D24EE}">
      <dgm:prSet/>
      <dgm:spPr/>
      <dgm:t>
        <a:bodyPr/>
        <a:lstStyle/>
        <a:p>
          <a:endParaRPr lang="en-US"/>
        </a:p>
      </dgm:t>
    </dgm:pt>
    <dgm:pt modelId="{7CD57BAB-70DF-4AE3-AC17-9014DD4B7499}" type="sibTrans" cxnId="{6D922D43-CD74-41A0-9150-123D610D24EE}">
      <dgm:prSet/>
      <dgm:spPr/>
      <dgm:t>
        <a:bodyPr/>
        <a:lstStyle/>
        <a:p>
          <a:endParaRPr lang="en-US"/>
        </a:p>
      </dgm:t>
    </dgm:pt>
    <dgm:pt modelId="{75F6D6FB-B908-4991-ADE8-5096324E7BDE}">
      <dgm:prSet custT="1"/>
      <dgm:spPr/>
      <dgm:t>
        <a:bodyPr/>
        <a:lstStyle/>
        <a:p>
          <a:pPr>
            <a:defRPr b="1"/>
          </a:pPr>
          <a:r>
            <a:rPr lang="en-US" sz="1950">
              <a:latin typeface="Arabic Typesetting" panose="03020402040406030203" pitchFamily="66" charset="-78"/>
              <a:cs typeface="Arabic Typesetting" panose="03020402040406030203" pitchFamily="66" charset="-78"/>
            </a:rPr>
            <a:t>1950</a:t>
          </a:r>
        </a:p>
      </dgm:t>
    </dgm:pt>
    <dgm:pt modelId="{1E941144-99F9-44D5-A999-03A51312EA54}" type="parTrans" cxnId="{FCFD50BF-B8A5-4C74-9089-C8CF692AB258}">
      <dgm:prSet/>
      <dgm:spPr/>
      <dgm:t>
        <a:bodyPr/>
        <a:lstStyle/>
        <a:p>
          <a:endParaRPr lang="en-US"/>
        </a:p>
      </dgm:t>
    </dgm:pt>
    <dgm:pt modelId="{AED77FA6-6850-47ED-8E29-2024DB4964E4}" type="sibTrans" cxnId="{FCFD50BF-B8A5-4C74-9089-C8CF692AB258}">
      <dgm:prSet/>
      <dgm:spPr/>
      <dgm:t>
        <a:bodyPr/>
        <a:lstStyle/>
        <a:p>
          <a:endParaRPr lang="en-US"/>
        </a:p>
      </dgm:t>
    </dgm:pt>
    <dgm:pt modelId="{7C950EF6-9EC8-4F41-B95C-F1E7E6284E94}">
      <dgm:prSet custT="1"/>
      <dgm:spPr/>
      <dgm:t>
        <a:bodyPr/>
        <a:lstStyle/>
        <a:p>
          <a:r>
            <a:rPr lang="en-US" sz="1950" dirty="0">
              <a:latin typeface="Arabic Typesetting" panose="03020402040406030203" pitchFamily="66" charset="-78"/>
              <a:cs typeface="Arabic Typesetting" panose="03020402040406030203" pitchFamily="66" charset="-78"/>
            </a:rPr>
            <a:t>Claude Shannon publishes "Programming a Computer for Playing Chess", builds limited relay chess machine</a:t>
          </a:r>
        </a:p>
      </dgm:t>
    </dgm:pt>
    <dgm:pt modelId="{B5000B3D-DD70-4F09-8F5E-40B6C2238EE7}" type="parTrans" cxnId="{46583B04-399C-4FAB-BFE7-E8BD6918FCDC}">
      <dgm:prSet/>
      <dgm:spPr/>
      <dgm:t>
        <a:bodyPr/>
        <a:lstStyle/>
        <a:p>
          <a:endParaRPr lang="en-US"/>
        </a:p>
      </dgm:t>
    </dgm:pt>
    <dgm:pt modelId="{604B125C-FAE4-4C64-BD76-19B949FAE3B5}" type="sibTrans" cxnId="{46583B04-399C-4FAB-BFE7-E8BD6918FCDC}">
      <dgm:prSet/>
      <dgm:spPr/>
      <dgm:t>
        <a:bodyPr/>
        <a:lstStyle/>
        <a:p>
          <a:endParaRPr lang="en-US"/>
        </a:p>
      </dgm:t>
    </dgm:pt>
    <dgm:pt modelId="{697745D2-EA5C-4CF9-BDAF-BC440F8A81FF}">
      <dgm:prSet custT="1"/>
      <dgm:spPr/>
      <dgm:t>
        <a:bodyPr/>
        <a:lstStyle/>
        <a:p>
          <a:pPr>
            <a:defRPr b="1"/>
          </a:pPr>
          <a:r>
            <a:rPr lang="en-US" sz="1950">
              <a:latin typeface="Arabic Typesetting" panose="03020402040406030203" pitchFamily="66" charset="-78"/>
              <a:cs typeface="Arabic Typesetting" panose="03020402040406030203" pitchFamily="66" charset="-78"/>
            </a:rPr>
            <a:t>1957</a:t>
          </a:r>
        </a:p>
      </dgm:t>
    </dgm:pt>
    <dgm:pt modelId="{4422E6DB-83C5-42B3-9B2F-8E2823898221}" type="parTrans" cxnId="{2CBFFFB4-2E67-4400-B27C-4823C1FBD557}">
      <dgm:prSet/>
      <dgm:spPr/>
      <dgm:t>
        <a:bodyPr/>
        <a:lstStyle/>
        <a:p>
          <a:endParaRPr lang="en-US"/>
        </a:p>
      </dgm:t>
    </dgm:pt>
    <dgm:pt modelId="{5C0EB4BD-1D34-4C78-9539-B6F649B84CF5}" type="sibTrans" cxnId="{2CBFFFB4-2E67-4400-B27C-4823C1FBD557}">
      <dgm:prSet/>
      <dgm:spPr/>
      <dgm:t>
        <a:bodyPr/>
        <a:lstStyle/>
        <a:p>
          <a:endParaRPr lang="en-US"/>
        </a:p>
      </dgm:t>
    </dgm:pt>
    <dgm:pt modelId="{02791491-CCA8-4C26-ACC8-B482968F6AB3}">
      <dgm:prSet custT="1"/>
      <dgm:spPr/>
      <dgm:t>
        <a:bodyPr/>
        <a:lstStyle/>
        <a:p>
          <a:r>
            <a:rPr lang="en-US" sz="1950">
              <a:latin typeface="Arabic Typesetting" panose="03020402040406030203" pitchFamily="66" charset="-78"/>
              <a:cs typeface="Arabic Typesetting" panose="03020402040406030203" pitchFamily="66" charset="-78"/>
            </a:rPr>
            <a:t>Bernstein Chess on IBM 704</a:t>
          </a:r>
        </a:p>
      </dgm:t>
    </dgm:pt>
    <dgm:pt modelId="{0BF8AED6-1365-4618-8BC9-D68ED9DACF08}" type="parTrans" cxnId="{7E0B037C-DA30-403A-843A-A757E6080FE9}">
      <dgm:prSet/>
      <dgm:spPr/>
      <dgm:t>
        <a:bodyPr/>
        <a:lstStyle/>
        <a:p>
          <a:endParaRPr lang="en-US"/>
        </a:p>
      </dgm:t>
    </dgm:pt>
    <dgm:pt modelId="{1FF95551-8EE1-48DD-8EE3-7886D9A40588}" type="sibTrans" cxnId="{7E0B037C-DA30-403A-843A-A757E6080FE9}">
      <dgm:prSet/>
      <dgm:spPr/>
      <dgm:t>
        <a:bodyPr/>
        <a:lstStyle/>
        <a:p>
          <a:endParaRPr lang="en-US"/>
        </a:p>
      </dgm:t>
    </dgm:pt>
    <dgm:pt modelId="{0DBB601C-17A2-4D3F-970F-1AEB70932433}">
      <dgm:prSet custT="1"/>
      <dgm:spPr/>
      <dgm:t>
        <a:bodyPr/>
        <a:lstStyle/>
        <a:p>
          <a:pPr>
            <a:defRPr b="1"/>
          </a:pPr>
          <a:r>
            <a:rPr lang="en-US" sz="1950">
              <a:latin typeface="Arabic Typesetting" panose="03020402040406030203" pitchFamily="66" charset="-78"/>
              <a:cs typeface="Arabic Typesetting" panose="03020402040406030203" pitchFamily="66" charset="-78"/>
            </a:rPr>
            <a:t>1978</a:t>
          </a:r>
        </a:p>
      </dgm:t>
    </dgm:pt>
    <dgm:pt modelId="{47641AF2-6F2A-4159-A82E-92A0BAE8030B}" type="parTrans" cxnId="{6E4F413A-5722-426E-BD89-9494E34F4252}">
      <dgm:prSet/>
      <dgm:spPr/>
      <dgm:t>
        <a:bodyPr/>
        <a:lstStyle/>
        <a:p>
          <a:endParaRPr lang="en-US"/>
        </a:p>
      </dgm:t>
    </dgm:pt>
    <dgm:pt modelId="{951AE3C9-E618-4AD0-8BF7-A20540B32CEE}" type="sibTrans" cxnId="{6E4F413A-5722-426E-BD89-9494E34F4252}">
      <dgm:prSet/>
      <dgm:spPr/>
      <dgm:t>
        <a:bodyPr/>
        <a:lstStyle/>
        <a:p>
          <a:endParaRPr lang="en-US"/>
        </a:p>
      </dgm:t>
    </dgm:pt>
    <dgm:pt modelId="{8350B479-9FFC-4995-808D-FEEF1722B086}">
      <dgm:prSet custT="1"/>
      <dgm:spPr/>
      <dgm:t>
        <a:bodyPr/>
        <a:lstStyle/>
        <a:p>
          <a:r>
            <a:rPr lang="en-US" sz="1950">
              <a:latin typeface="Arabic Typesetting" panose="03020402040406030203" pitchFamily="66" charset="-78"/>
              <a:cs typeface="Arabic Typesetting" panose="03020402040406030203" pitchFamily="66" charset="-78"/>
            </a:rPr>
            <a:t>Ken Thompson's Belle</a:t>
          </a:r>
        </a:p>
      </dgm:t>
    </dgm:pt>
    <dgm:pt modelId="{A0B7624A-94CF-4C9B-B610-472184C745B0}" type="parTrans" cxnId="{B3514FA6-02ED-411C-883E-9B48129A066F}">
      <dgm:prSet/>
      <dgm:spPr/>
      <dgm:t>
        <a:bodyPr/>
        <a:lstStyle/>
        <a:p>
          <a:endParaRPr lang="en-US"/>
        </a:p>
      </dgm:t>
    </dgm:pt>
    <dgm:pt modelId="{4E3A9EEE-73D3-43AE-ACDE-0992143171CF}" type="sibTrans" cxnId="{B3514FA6-02ED-411C-883E-9B48129A066F}">
      <dgm:prSet/>
      <dgm:spPr/>
      <dgm:t>
        <a:bodyPr/>
        <a:lstStyle/>
        <a:p>
          <a:endParaRPr lang="en-US"/>
        </a:p>
      </dgm:t>
    </dgm:pt>
    <dgm:pt modelId="{0F8F7736-CACF-4178-88A1-2B21F4099D25}">
      <dgm:prSet custT="1"/>
      <dgm:spPr/>
      <dgm:t>
        <a:bodyPr/>
        <a:lstStyle/>
        <a:p>
          <a:pPr>
            <a:defRPr b="1"/>
          </a:pPr>
          <a:r>
            <a:rPr lang="en-US" sz="1950">
              <a:latin typeface="Arabic Typesetting" panose="03020402040406030203" pitchFamily="66" charset="-78"/>
              <a:cs typeface="Arabic Typesetting" panose="03020402040406030203" pitchFamily="66" charset="-78"/>
            </a:rPr>
            <a:t>1983</a:t>
          </a:r>
        </a:p>
      </dgm:t>
    </dgm:pt>
    <dgm:pt modelId="{20FF6342-5A44-4B10-AB07-5EB60E32D80A}" type="parTrans" cxnId="{1084D4E8-FCB6-4D56-A014-BE571A06AAF8}">
      <dgm:prSet/>
      <dgm:spPr/>
      <dgm:t>
        <a:bodyPr/>
        <a:lstStyle/>
        <a:p>
          <a:endParaRPr lang="en-US"/>
        </a:p>
      </dgm:t>
    </dgm:pt>
    <dgm:pt modelId="{A5F29F88-7F9E-4325-AC86-BD311D84B064}" type="sibTrans" cxnId="{1084D4E8-FCB6-4D56-A014-BE571A06AAF8}">
      <dgm:prSet/>
      <dgm:spPr/>
      <dgm:t>
        <a:bodyPr/>
        <a:lstStyle/>
        <a:p>
          <a:endParaRPr lang="en-US"/>
        </a:p>
      </dgm:t>
    </dgm:pt>
    <dgm:pt modelId="{BDE9CB2F-00CC-4422-A674-E449C4C725A8}">
      <dgm:prSet custT="1"/>
      <dgm:spPr/>
      <dgm:t>
        <a:bodyPr/>
        <a:lstStyle/>
        <a:p>
          <a:r>
            <a:rPr lang="en-US" sz="1950" dirty="0">
              <a:latin typeface="Arabic Typesetting" panose="03020402040406030203" pitchFamily="66" charset="-78"/>
              <a:cs typeface="Arabic Typesetting" panose="03020402040406030203" pitchFamily="66" charset="-78"/>
            </a:rPr>
            <a:t>1K ZX Chess</a:t>
          </a:r>
        </a:p>
      </dgm:t>
    </dgm:pt>
    <dgm:pt modelId="{4E35E663-BA00-4AC5-A1FD-9D7928731DF6}" type="parTrans" cxnId="{B73F34E5-A059-45AA-B336-E2F2C32AD893}">
      <dgm:prSet/>
      <dgm:spPr/>
      <dgm:t>
        <a:bodyPr/>
        <a:lstStyle/>
        <a:p>
          <a:endParaRPr lang="en-US"/>
        </a:p>
      </dgm:t>
    </dgm:pt>
    <dgm:pt modelId="{4BF80897-0B43-4732-B4A0-3D153F27387E}" type="sibTrans" cxnId="{B73F34E5-A059-45AA-B336-E2F2C32AD893}">
      <dgm:prSet/>
      <dgm:spPr/>
      <dgm:t>
        <a:bodyPr/>
        <a:lstStyle/>
        <a:p>
          <a:endParaRPr lang="en-US"/>
        </a:p>
      </dgm:t>
    </dgm:pt>
    <dgm:pt modelId="{ECB0BFD3-E780-4309-9DDF-D20C27BA7AD4}" type="pres">
      <dgm:prSet presAssocID="{ACB41BC6-2512-4857-9C10-44C95F14E189}" presName="root" presStyleCnt="0">
        <dgm:presLayoutVars>
          <dgm:chMax/>
          <dgm:chPref/>
          <dgm:animLvl val="lvl"/>
        </dgm:presLayoutVars>
      </dgm:prSet>
      <dgm:spPr/>
    </dgm:pt>
    <dgm:pt modelId="{74184830-63D1-4218-B18A-E4B3986DDDD3}" type="pres">
      <dgm:prSet presAssocID="{ACB41BC6-2512-4857-9C10-44C95F14E189}" presName="divider" presStyleLbl="fgAcc1" presStyleIdx="0" presStyleCnt="9"/>
      <dgm:spPr>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gm:spPr>
    </dgm:pt>
    <dgm:pt modelId="{E248CD61-A2F1-44A4-BDF7-2505FB25B5C9}" type="pres">
      <dgm:prSet presAssocID="{ACB41BC6-2512-4857-9C10-44C95F14E189}" presName="nodes" presStyleCnt="0">
        <dgm:presLayoutVars>
          <dgm:chMax/>
          <dgm:chPref/>
          <dgm:animLvl val="lvl"/>
        </dgm:presLayoutVars>
      </dgm:prSet>
      <dgm:spPr/>
    </dgm:pt>
    <dgm:pt modelId="{1D171B6E-7A5F-4CBC-8A56-40CEC1A484E4}" type="pres">
      <dgm:prSet presAssocID="{95596946-25B5-4E18-BEE4-6B5A3B128508}" presName="composite" presStyleCnt="0"/>
      <dgm:spPr/>
    </dgm:pt>
    <dgm:pt modelId="{82D2BE50-D2B1-42A5-AADD-81AEEF25CA93}" type="pres">
      <dgm:prSet presAssocID="{95596946-25B5-4E18-BEE4-6B5A3B128508}" presName="ConnectorPoint" presStyleLbl="lnNode1" presStyleIdx="0" presStyleCnt="8"/>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E07E416-7A85-444D-8258-665D9B043BD1}" type="pres">
      <dgm:prSet presAssocID="{95596946-25B5-4E18-BEE4-6B5A3B128508}" presName="DropPinPlaceHolder" presStyleCnt="0"/>
      <dgm:spPr/>
    </dgm:pt>
    <dgm:pt modelId="{AFF63850-A66F-4F8B-8376-933A9749D5FF}" type="pres">
      <dgm:prSet presAssocID="{95596946-25B5-4E18-BEE4-6B5A3B128508}" presName="DropPin" presStyleLbl="alignNode1" presStyleIdx="0" presStyleCnt="8"/>
      <dgm:spPr/>
    </dgm:pt>
    <dgm:pt modelId="{0E75FE16-16F6-4BB1-84D6-3C2EE971F053}" type="pres">
      <dgm:prSet presAssocID="{95596946-25B5-4E18-BEE4-6B5A3B128508}" presName="Ellipse" presStyleLbl="fgAcc1" presStyleIdx="1" presStyleCnt="9"/>
      <dgm:spPr>
        <a:solidFill>
          <a:schemeClr val="lt1">
            <a:alpha val="90000"/>
            <a:hueOff val="0"/>
            <a:satOff val="0"/>
            <a:lumOff val="0"/>
            <a:alphaOff val="0"/>
          </a:schemeClr>
        </a:solidFill>
        <a:ln w="12700" cap="flat" cmpd="sng" algn="ctr">
          <a:noFill/>
          <a:prstDash val="solid"/>
          <a:miter lim="800000"/>
        </a:ln>
        <a:effectLst/>
      </dgm:spPr>
    </dgm:pt>
    <dgm:pt modelId="{A43FCC72-EDA9-47E1-A0A5-B9162C7B9B28}" type="pres">
      <dgm:prSet presAssocID="{95596946-25B5-4E18-BEE4-6B5A3B128508}" presName="L2TextContainer" presStyleLbl="revTx" presStyleIdx="0" presStyleCnt="16">
        <dgm:presLayoutVars>
          <dgm:bulletEnabled val="1"/>
        </dgm:presLayoutVars>
      </dgm:prSet>
      <dgm:spPr/>
    </dgm:pt>
    <dgm:pt modelId="{D8B03887-8CAE-498D-859B-7296095B2405}" type="pres">
      <dgm:prSet presAssocID="{95596946-25B5-4E18-BEE4-6B5A3B128508}" presName="L1TextContainer" presStyleLbl="revTx" presStyleIdx="1" presStyleCnt="16">
        <dgm:presLayoutVars>
          <dgm:chMax val="1"/>
          <dgm:chPref val="1"/>
          <dgm:bulletEnabled val="1"/>
        </dgm:presLayoutVars>
      </dgm:prSet>
      <dgm:spPr/>
    </dgm:pt>
    <dgm:pt modelId="{D3BF66EC-F524-407A-9AFB-F9DCAD321922}" type="pres">
      <dgm:prSet presAssocID="{95596946-25B5-4E18-BEE4-6B5A3B128508}" presName="ConnectLine" presStyleLbl="sibTrans1D1" presStyleIdx="0" presStyleCnt="8"/>
      <dgm:spPr>
        <a:noFill/>
        <a:ln w="12700" cap="flat" cmpd="sng" algn="ctr">
          <a:solidFill>
            <a:schemeClr val="accent6">
              <a:hueOff val="0"/>
              <a:satOff val="0"/>
              <a:lumOff val="0"/>
              <a:alphaOff val="0"/>
            </a:schemeClr>
          </a:solidFill>
          <a:prstDash val="dash"/>
          <a:miter lim="800000"/>
        </a:ln>
        <a:effectLst/>
      </dgm:spPr>
    </dgm:pt>
    <dgm:pt modelId="{29E9675E-F07B-4FAC-BC89-CBF0368C9D49}" type="pres">
      <dgm:prSet presAssocID="{95596946-25B5-4E18-BEE4-6B5A3B128508}" presName="EmptyPlaceHolder" presStyleCnt="0"/>
      <dgm:spPr/>
    </dgm:pt>
    <dgm:pt modelId="{9916FD32-C353-411C-955D-C6A12F3B0C19}" type="pres">
      <dgm:prSet presAssocID="{019361BD-D878-4A27-AA76-1B3B2CB783B3}" presName="spaceBetweenRectangles" presStyleCnt="0"/>
      <dgm:spPr/>
    </dgm:pt>
    <dgm:pt modelId="{15CC6C82-D074-4981-9B2A-6061629CE9BA}" type="pres">
      <dgm:prSet presAssocID="{E8B69AE9-A52F-47D3-BEA8-DB91FB1BD683}" presName="composite" presStyleCnt="0"/>
      <dgm:spPr/>
    </dgm:pt>
    <dgm:pt modelId="{3AE31AAE-5AB2-4614-827F-2E4DDEE53786}" type="pres">
      <dgm:prSet presAssocID="{E8B69AE9-A52F-47D3-BEA8-DB91FB1BD683}" presName="ConnectorPoint" presStyleLbl="lnNode1" presStyleIdx="1" presStyleCnt="8"/>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CD39F9D-C851-4207-BEA8-42236C44D1BE}" type="pres">
      <dgm:prSet presAssocID="{E8B69AE9-A52F-47D3-BEA8-DB91FB1BD683}" presName="DropPinPlaceHolder" presStyleCnt="0"/>
      <dgm:spPr/>
    </dgm:pt>
    <dgm:pt modelId="{2EEE00B1-49BC-4AA8-8FAA-C6C9101FAC02}" type="pres">
      <dgm:prSet presAssocID="{E8B69AE9-A52F-47D3-BEA8-DB91FB1BD683}" presName="DropPin" presStyleLbl="alignNode1" presStyleIdx="1" presStyleCnt="8"/>
      <dgm:spPr/>
    </dgm:pt>
    <dgm:pt modelId="{A2EE4819-2E94-4CB5-97DD-9F3EFA6363D3}" type="pres">
      <dgm:prSet presAssocID="{E8B69AE9-A52F-47D3-BEA8-DB91FB1BD683}" presName="Ellipse" presStyleLbl="fgAcc1" presStyleIdx="2" presStyleCnt="9"/>
      <dgm:spPr>
        <a:solidFill>
          <a:schemeClr val="lt1">
            <a:alpha val="90000"/>
            <a:hueOff val="0"/>
            <a:satOff val="0"/>
            <a:lumOff val="0"/>
            <a:alphaOff val="0"/>
          </a:schemeClr>
        </a:solidFill>
        <a:ln w="12700" cap="flat" cmpd="sng" algn="ctr">
          <a:noFill/>
          <a:prstDash val="solid"/>
          <a:miter lim="800000"/>
        </a:ln>
        <a:effectLst/>
      </dgm:spPr>
    </dgm:pt>
    <dgm:pt modelId="{3697C43F-271C-477E-9E5A-F9B96FA28C51}" type="pres">
      <dgm:prSet presAssocID="{E8B69AE9-A52F-47D3-BEA8-DB91FB1BD683}" presName="L2TextContainer" presStyleLbl="revTx" presStyleIdx="2" presStyleCnt="16">
        <dgm:presLayoutVars>
          <dgm:bulletEnabled val="1"/>
        </dgm:presLayoutVars>
      </dgm:prSet>
      <dgm:spPr/>
    </dgm:pt>
    <dgm:pt modelId="{0EF62206-3129-4867-BEBF-861AED762E89}" type="pres">
      <dgm:prSet presAssocID="{E8B69AE9-A52F-47D3-BEA8-DB91FB1BD683}" presName="L1TextContainer" presStyleLbl="revTx" presStyleIdx="3" presStyleCnt="16">
        <dgm:presLayoutVars>
          <dgm:chMax val="1"/>
          <dgm:chPref val="1"/>
          <dgm:bulletEnabled val="1"/>
        </dgm:presLayoutVars>
      </dgm:prSet>
      <dgm:spPr/>
    </dgm:pt>
    <dgm:pt modelId="{D8C847FC-D26D-4AE6-AFF5-2D0E168739F4}" type="pres">
      <dgm:prSet presAssocID="{E8B69AE9-A52F-47D3-BEA8-DB91FB1BD683}" presName="ConnectLine" presStyleLbl="sibTrans1D1" presStyleIdx="1" presStyleCnt="8"/>
      <dgm:spPr>
        <a:noFill/>
        <a:ln w="12700" cap="flat" cmpd="sng" algn="ctr">
          <a:solidFill>
            <a:schemeClr val="accent6">
              <a:hueOff val="0"/>
              <a:satOff val="0"/>
              <a:lumOff val="0"/>
              <a:alphaOff val="0"/>
            </a:schemeClr>
          </a:solidFill>
          <a:prstDash val="dash"/>
          <a:miter lim="800000"/>
        </a:ln>
        <a:effectLst/>
      </dgm:spPr>
    </dgm:pt>
    <dgm:pt modelId="{7479B831-6884-4644-A661-DB9996662C89}" type="pres">
      <dgm:prSet presAssocID="{E8B69AE9-A52F-47D3-BEA8-DB91FB1BD683}" presName="EmptyPlaceHolder" presStyleCnt="0"/>
      <dgm:spPr/>
    </dgm:pt>
    <dgm:pt modelId="{18E7C411-B5DF-4BA1-A7A4-C59170B89381}" type="pres">
      <dgm:prSet presAssocID="{650D9B50-A55D-4BB3-9691-CFE3DD80B5A8}" presName="spaceBetweenRectangles" presStyleCnt="0"/>
      <dgm:spPr/>
    </dgm:pt>
    <dgm:pt modelId="{A4EDA1CB-1D00-49CC-A541-B97895B03AFF}" type="pres">
      <dgm:prSet presAssocID="{F783CBB3-7A89-4EFD-A630-F87F0169D61C}" presName="composite" presStyleCnt="0"/>
      <dgm:spPr/>
    </dgm:pt>
    <dgm:pt modelId="{3495D57A-25F1-493B-B0F2-88CA279AEECC}" type="pres">
      <dgm:prSet presAssocID="{F783CBB3-7A89-4EFD-A630-F87F0169D61C}" presName="ConnectorPoint" presStyleLbl="lnNode1" presStyleIdx="2" presStyleCnt="8"/>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EF981EB-DCEF-4A6C-AB6A-91DE929C3C6C}" type="pres">
      <dgm:prSet presAssocID="{F783CBB3-7A89-4EFD-A630-F87F0169D61C}" presName="DropPinPlaceHolder" presStyleCnt="0"/>
      <dgm:spPr/>
    </dgm:pt>
    <dgm:pt modelId="{EEC2CBB7-C4E3-4B9C-9661-CED4F6508C3C}" type="pres">
      <dgm:prSet presAssocID="{F783CBB3-7A89-4EFD-A630-F87F0169D61C}" presName="DropPin" presStyleLbl="alignNode1" presStyleIdx="2" presStyleCnt="8"/>
      <dgm:spPr/>
    </dgm:pt>
    <dgm:pt modelId="{FB447F37-8D8A-4E6F-9DC6-F3E9FC157421}" type="pres">
      <dgm:prSet presAssocID="{F783CBB3-7A89-4EFD-A630-F87F0169D61C}" presName="Ellipse" presStyleLbl="fgAcc1" presStyleIdx="3" presStyleCnt="9"/>
      <dgm:spPr>
        <a:solidFill>
          <a:schemeClr val="lt1">
            <a:alpha val="90000"/>
            <a:hueOff val="0"/>
            <a:satOff val="0"/>
            <a:lumOff val="0"/>
            <a:alphaOff val="0"/>
          </a:schemeClr>
        </a:solidFill>
        <a:ln w="12700" cap="flat" cmpd="sng" algn="ctr">
          <a:noFill/>
          <a:prstDash val="solid"/>
          <a:miter lim="800000"/>
        </a:ln>
        <a:effectLst/>
      </dgm:spPr>
    </dgm:pt>
    <dgm:pt modelId="{830E8D1A-BB94-4DF7-A94C-B90B487A396B}" type="pres">
      <dgm:prSet presAssocID="{F783CBB3-7A89-4EFD-A630-F87F0169D61C}" presName="L2TextContainer" presStyleLbl="revTx" presStyleIdx="4" presStyleCnt="16">
        <dgm:presLayoutVars>
          <dgm:bulletEnabled val="1"/>
        </dgm:presLayoutVars>
      </dgm:prSet>
      <dgm:spPr/>
    </dgm:pt>
    <dgm:pt modelId="{25330D53-28E3-4FEC-A9A0-9F98208AF26A}" type="pres">
      <dgm:prSet presAssocID="{F783CBB3-7A89-4EFD-A630-F87F0169D61C}" presName="L1TextContainer" presStyleLbl="revTx" presStyleIdx="5" presStyleCnt="16">
        <dgm:presLayoutVars>
          <dgm:chMax val="1"/>
          <dgm:chPref val="1"/>
          <dgm:bulletEnabled val="1"/>
        </dgm:presLayoutVars>
      </dgm:prSet>
      <dgm:spPr/>
    </dgm:pt>
    <dgm:pt modelId="{883022FF-30B6-4ACB-86FD-80F9F0F631C3}" type="pres">
      <dgm:prSet presAssocID="{F783CBB3-7A89-4EFD-A630-F87F0169D61C}" presName="ConnectLine" presStyleLbl="sibTrans1D1" presStyleIdx="2" presStyleCnt="8"/>
      <dgm:spPr>
        <a:noFill/>
        <a:ln w="12700" cap="flat" cmpd="sng" algn="ctr">
          <a:solidFill>
            <a:schemeClr val="accent6">
              <a:hueOff val="0"/>
              <a:satOff val="0"/>
              <a:lumOff val="0"/>
              <a:alphaOff val="0"/>
            </a:schemeClr>
          </a:solidFill>
          <a:prstDash val="dash"/>
          <a:miter lim="800000"/>
        </a:ln>
        <a:effectLst/>
      </dgm:spPr>
    </dgm:pt>
    <dgm:pt modelId="{F364B9D8-AF1F-476E-9DC9-5FC9E7E32C8E}" type="pres">
      <dgm:prSet presAssocID="{F783CBB3-7A89-4EFD-A630-F87F0169D61C}" presName="EmptyPlaceHolder" presStyleCnt="0"/>
      <dgm:spPr/>
    </dgm:pt>
    <dgm:pt modelId="{75B794CA-8F1E-474F-84CF-34F43ACECC97}" type="pres">
      <dgm:prSet presAssocID="{906412D6-7DDE-4CE1-9DBE-C0FB5B8D2565}" presName="spaceBetweenRectangles" presStyleCnt="0"/>
      <dgm:spPr/>
    </dgm:pt>
    <dgm:pt modelId="{C7368E35-8A18-4F42-8DAF-C1EDB3A8D920}" type="pres">
      <dgm:prSet presAssocID="{B62778FF-5E43-4D69-A9A9-7D05DC51B14E}" presName="composite" presStyleCnt="0"/>
      <dgm:spPr/>
    </dgm:pt>
    <dgm:pt modelId="{C903E04A-BE0F-4DE1-B0D2-8DC328D9F3BE}" type="pres">
      <dgm:prSet presAssocID="{B62778FF-5E43-4D69-A9A9-7D05DC51B14E}" presName="ConnectorPoint" presStyleLbl="lnNode1" presStyleIdx="3" presStyleCnt="8"/>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BA8E1DF-B72B-4CA0-8B04-C4CE6A014DFC}" type="pres">
      <dgm:prSet presAssocID="{B62778FF-5E43-4D69-A9A9-7D05DC51B14E}" presName="DropPinPlaceHolder" presStyleCnt="0"/>
      <dgm:spPr/>
    </dgm:pt>
    <dgm:pt modelId="{AAFDC9A7-75B1-49E8-83EF-1DDC5E063DB3}" type="pres">
      <dgm:prSet presAssocID="{B62778FF-5E43-4D69-A9A9-7D05DC51B14E}" presName="DropPin" presStyleLbl="alignNode1" presStyleIdx="3" presStyleCnt="8"/>
      <dgm:spPr/>
    </dgm:pt>
    <dgm:pt modelId="{859AAC82-7900-45E7-87CD-CEC46FF0B406}" type="pres">
      <dgm:prSet presAssocID="{B62778FF-5E43-4D69-A9A9-7D05DC51B14E}" presName="Ellipse" presStyleLbl="fgAcc1" presStyleIdx="4" presStyleCnt="9"/>
      <dgm:spPr>
        <a:solidFill>
          <a:schemeClr val="lt1">
            <a:alpha val="90000"/>
            <a:hueOff val="0"/>
            <a:satOff val="0"/>
            <a:lumOff val="0"/>
            <a:alphaOff val="0"/>
          </a:schemeClr>
        </a:solidFill>
        <a:ln w="12700" cap="flat" cmpd="sng" algn="ctr">
          <a:noFill/>
          <a:prstDash val="solid"/>
          <a:miter lim="800000"/>
        </a:ln>
        <a:effectLst/>
      </dgm:spPr>
    </dgm:pt>
    <dgm:pt modelId="{1BA129F5-DA1B-420B-8740-6531FB2CCB08}" type="pres">
      <dgm:prSet presAssocID="{B62778FF-5E43-4D69-A9A9-7D05DC51B14E}" presName="L2TextContainer" presStyleLbl="revTx" presStyleIdx="6" presStyleCnt="16">
        <dgm:presLayoutVars>
          <dgm:bulletEnabled val="1"/>
        </dgm:presLayoutVars>
      </dgm:prSet>
      <dgm:spPr/>
    </dgm:pt>
    <dgm:pt modelId="{F8366309-7638-4220-8FC2-7EE19815C4EE}" type="pres">
      <dgm:prSet presAssocID="{B62778FF-5E43-4D69-A9A9-7D05DC51B14E}" presName="L1TextContainer" presStyleLbl="revTx" presStyleIdx="7" presStyleCnt="16">
        <dgm:presLayoutVars>
          <dgm:chMax val="1"/>
          <dgm:chPref val="1"/>
          <dgm:bulletEnabled val="1"/>
        </dgm:presLayoutVars>
      </dgm:prSet>
      <dgm:spPr/>
    </dgm:pt>
    <dgm:pt modelId="{9D6C8D1D-0502-47CB-83E4-841977FDDD75}" type="pres">
      <dgm:prSet presAssocID="{B62778FF-5E43-4D69-A9A9-7D05DC51B14E}" presName="ConnectLine" presStyleLbl="sibTrans1D1" presStyleIdx="3" presStyleCnt="8"/>
      <dgm:spPr>
        <a:noFill/>
        <a:ln w="12700" cap="flat" cmpd="sng" algn="ctr">
          <a:solidFill>
            <a:schemeClr val="accent6">
              <a:hueOff val="0"/>
              <a:satOff val="0"/>
              <a:lumOff val="0"/>
              <a:alphaOff val="0"/>
            </a:schemeClr>
          </a:solidFill>
          <a:prstDash val="dash"/>
          <a:miter lim="800000"/>
        </a:ln>
        <a:effectLst/>
      </dgm:spPr>
    </dgm:pt>
    <dgm:pt modelId="{8A6D0867-237D-46D9-A450-FE080C76A6C7}" type="pres">
      <dgm:prSet presAssocID="{B62778FF-5E43-4D69-A9A9-7D05DC51B14E}" presName="EmptyPlaceHolder" presStyleCnt="0"/>
      <dgm:spPr/>
    </dgm:pt>
    <dgm:pt modelId="{234E48A8-4F6A-4569-8E3C-FE4FB732DFF6}" type="pres">
      <dgm:prSet presAssocID="{0D0B3C73-16BF-49E5-95EF-1FC024DFCAF1}" presName="spaceBetweenRectangles" presStyleCnt="0"/>
      <dgm:spPr/>
    </dgm:pt>
    <dgm:pt modelId="{93ED57F2-D5C9-4291-84A4-F4229D54C5A4}" type="pres">
      <dgm:prSet presAssocID="{75F6D6FB-B908-4991-ADE8-5096324E7BDE}" presName="composite" presStyleCnt="0"/>
      <dgm:spPr/>
    </dgm:pt>
    <dgm:pt modelId="{39030444-3F90-47B3-8904-97D2AF8066C2}" type="pres">
      <dgm:prSet presAssocID="{75F6D6FB-B908-4991-ADE8-5096324E7BDE}" presName="ConnectorPoint" presStyleLbl="lnNode1" presStyleIdx="4" presStyleCnt="8"/>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B0AD1E3-6D48-4963-BE87-C0FD8A375679}" type="pres">
      <dgm:prSet presAssocID="{75F6D6FB-B908-4991-ADE8-5096324E7BDE}" presName="DropPinPlaceHolder" presStyleCnt="0"/>
      <dgm:spPr/>
    </dgm:pt>
    <dgm:pt modelId="{9A431111-E044-4299-9039-5E592ED3786D}" type="pres">
      <dgm:prSet presAssocID="{75F6D6FB-B908-4991-ADE8-5096324E7BDE}" presName="DropPin" presStyleLbl="alignNode1" presStyleIdx="4" presStyleCnt="8"/>
      <dgm:spPr/>
    </dgm:pt>
    <dgm:pt modelId="{D5502AE2-3F71-4B97-9ACD-9D338D9887A9}" type="pres">
      <dgm:prSet presAssocID="{75F6D6FB-B908-4991-ADE8-5096324E7BDE}" presName="Ellipse" presStyleLbl="fgAcc1" presStyleIdx="5" presStyleCnt="9"/>
      <dgm:spPr>
        <a:solidFill>
          <a:schemeClr val="lt1">
            <a:alpha val="90000"/>
            <a:hueOff val="0"/>
            <a:satOff val="0"/>
            <a:lumOff val="0"/>
            <a:alphaOff val="0"/>
          </a:schemeClr>
        </a:solidFill>
        <a:ln w="12700" cap="flat" cmpd="sng" algn="ctr">
          <a:noFill/>
          <a:prstDash val="solid"/>
          <a:miter lim="800000"/>
        </a:ln>
        <a:effectLst/>
      </dgm:spPr>
    </dgm:pt>
    <dgm:pt modelId="{6E08B394-975A-4DF4-B17B-6DF8298C9568}" type="pres">
      <dgm:prSet presAssocID="{75F6D6FB-B908-4991-ADE8-5096324E7BDE}" presName="L2TextContainer" presStyleLbl="revTx" presStyleIdx="8" presStyleCnt="16">
        <dgm:presLayoutVars>
          <dgm:bulletEnabled val="1"/>
        </dgm:presLayoutVars>
      </dgm:prSet>
      <dgm:spPr/>
    </dgm:pt>
    <dgm:pt modelId="{4B217C5E-FCEB-40A3-978F-3FFBA5DE730D}" type="pres">
      <dgm:prSet presAssocID="{75F6D6FB-B908-4991-ADE8-5096324E7BDE}" presName="L1TextContainer" presStyleLbl="revTx" presStyleIdx="9" presStyleCnt="16">
        <dgm:presLayoutVars>
          <dgm:chMax val="1"/>
          <dgm:chPref val="1"/>
          <dgm:bulletEnabled val="1"/>
        </dgm:presLayoutVars>
      </dgm:prSet>
      <dgm:spPr/>
    </dgm:pt>
    <dgm:pt modelId="{4CB1BAB3-3140-4B6C-A926-9FCAC50BA873}" type="pres">
      <dgm:prSet presAssocID="{75F6D6FB-B908-4991-ADE8-5096324E7BDE}" presName="ConnectLine" presStyleLbl="sibTrans1D1" presStyleIdx="4" presStyleCnt="8"/>
      <dgm:spPr>
        <a:noFill/>
        <a:ln w="12700" cap="flat" cmpd="sng" algn="ctr">
          <a:solidFill>
            <a:schemeClr val="accent6">
              <a:hueOff val="0"/>
              <a:satOff val="0"/>
              <a:lumOff val="0"/>
              <a:alphaOff val="0"/>
            </a:schemeClr>
          </a:solidFill>
          <a:prstDash val="dash"/>
          <a:miter lim="800000"/>
        </a:ln>
        <a:effectLst/>
      </dgm:spPr>
    </dgm:pt>
    <dgm:pt modelId="{AC7570F1-D516-41B4-86CD-6A211E2025F0}" type="pres">
      <dgm:prSet presAssocID="{75F6D6FB-B908-4991-ADE8-5096324E7BDE}" presName="EmptyPlaceHolder" presStyleCnt="0"/>
      <dgm:spPr/>
    </dgm:pt>
    <dgm:pt modelId="{F3015458-99E1-4A6D-8C6D-872D6D779D20}" type="pres">
      <dgm:prSet presAssocID="{AED77FA6-6850-47ED-8E29-2024DB4964E4}" presName="spaceBetweenRectangles" presStyleCnt="0"/>
      <dgm:spPr/>
    </dgm:pt>
    <dgm:pt modelId="{7999BFE5-2EE6-4594-BC92-A02DABEBBF04}" type="pres">
      <dgm:prSet presAssocID="{697745D2-EA5C-4CF9-BDAF-BC440F8A81FF}" presName="composite" presStyleCnt="0"/>
      <dgm:spPr/>
    </dgm:pt>
    <dgm:pt modelId="{CE218DCA-A6B2-4E61-9D7E-CEB7C3A96C29}" type="pres">
      <dgm:prSet presAssocID="{697745D2-EA5C-4CF9-BDAF-BC440F8A81FF}" presName="ConnectorPoint" presStyleLbl="lnNode1" presStyleIdx="5" presStyleCnt="8"/>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D48D585-96FE-429C-8962-2865E2A671E8}" type="pres">
      <dgm:prSet presAssocID="{697745D2-EA5C-4CF9-BDAF-BC440F8A81FF}" presName="DropPinPlaceHolder" presStyleCnt="0"/>
      <dgm:spPr/>
    </dgm:pt>
    <dgm:pt modelId="{1E987BCD-4863-4953-BB43-C8ACCDA032FD}" type="pres">
      <dgm:prSet presAssocID="{697745D2-EA5C-4CF9-BDAF-BC440F8A81FF}" presName="DropPin" presStyleLbl="alignNode1" presStyleIdx="5" presStyleCnt="8"/>
      <dgm:spPr/>
    </dgm:pt>
    <dgm:pt modelId="{A54B963C-7230-4588-9693-617113F3E07E}" type="pres">
      <dgm:prSet presAssocID="{697745D2-EA5C-4CF9-BDAF-BC440F8A81FF}" presName="Ellipse" presStyleLbl="fgAcc1" presStyleIdx="6" presStyleCnt="9"/>
      <dgm:spPr>
        <a:solidFill>
          <a:schemeClr val="lt1">
            <a:alpha val="90000"/>
            <a:hueOff val="0"/>
            <a:satOff val="0"/>
            <a:lumOff val="0"/>
            <a:alphaOff val="0"/>
          </a:schemeClr>
        </a:solidFill>
        <a:ln w="12700" cap="flat" cmpd="sng" algn="ctr">
          <a:noFill/>
          <a:prstDash val="solid"/>
          <a:miter lim="800000"/>
        </a:ln>
        <a:effectLst/>
      </dgm:spPr>
    </dgm:pt>
    <dgm:pt modelId="{F7E9E2E0-DEE0-4D18-8F60-8B73E32DF559}" type="pres">
      <dgm:prSet presAssocID="{697745D2-EA5C-4CF9-BDAF-BC440F8A81FF}" presName="L2TextContainer" presStyleLbl="revTx" presStyleIdx="10" presStyleCnt="16">
        <dgm:presLayoutVars>
          <dgm:bulletEnabled val="1"/>
        </dgm:presLayoutVars>
      </dgm:prSet>
      <dgm:spPr/>
    </dgm:pt>
    <dgm:pt modelId="{304E1E68-4847-42C0-BCF6-53ED3DAEEF90}" type="pres">
      <dgm:prSet presAssocID="{697745D2-EA5C-4CF9-BDAF-BC440F8A81FF}" presName="L1TextContainer" presStyleLbl="revTx" presStyleIdx="11" presStyleCnt="16">
        <dgm:presLayoutVars>
          <dgm:chMax val="1"/>
          <dgm:chPref val="1"/>
          <dgm:bulletEnabled val="1"/>
        </dgm:presLayoutVars>
      </dgm:prSet>
      <dgm:spPr/>
    </dgm:pt>
    <dgm:pt modelId="{AE6A8AA5-B700-46FD-B35D-B95045767995}" type="pres">
      <dgm:prSet presAssocID="{697745D2-EA5C-4CF9-BDAF-BC440F8A81FF}" presName="ConnectLine" presStyleLbl="sibTrans1D1" presStyleIdx="5" presStyleCnt="8"/>
      <dgm:spPr>
        <a:noFill/>
        <a:ln w="12700" cap="flat" cmpd="sng" algn="ctr">
          <a:solidFill>
            <a:schemeClr val="accent6">
              <a:hueOff val="0"/>
              <a:satOff val="0"/>
              <a:lumOff val="0"/>
              <a:alphaOff val="0"/>
            </a:schemeClr>
          </a:solidFill>
          <a:prstDash val="dash"/>
          <a:miter lim="800000"/>
        </a:ln>
        <a:effectLst/>
      </dgm:spPr>
    </dgm:pt>
    <dgm:pt modelId="{459766C2-41EC-4B2E-A62A-00B252109868}" type="pres">
      <dgm:prSet presAssocID="{697745D2-EA5C-4CF9-BDAF-BC440F8A81FF}" presName="EmptyPlaceHolder" presStyleCnt="0"/>
      <dgm:spPr/>
    </dgm:pt>
    <dgm:pt modelId="{670FE6F5-CA0E-484F-A16F-00872DFA26DD}" type="pres">
      <dgm:prSet presAssocID="{5C0EB4BD-1D34-4C78-9539-B6F649B84CF5}" presName="spaceBetweenRectangles" presStyleCnt="0"/>
      <dgm:spPr/>
    </dgm:pt>
    <dgm:pt modelId="{E262EC8B-8506-4930-A0C5-D81ACAC4B01D}" type="pres">
      <dgm:prSet presAssocID="{0DBB601C-17A2-4D3F-970F-1AEB70932433}" presName="composite" presStyleCnt="0"/>
      <dgm:spPr/>
    </dgm:pt>
    <dgm:pt modelId="{0AA4EC49-33C4-4904-B7D9-8AB388997C7B}" type="pres">
      <dgm:prSet presAssocID="{0DBB601C-17A2-4D3F-970F-1AEB70932433}" presName="ConnectorPoint" presStyleLbl="lnNode1" presStyleIdx="6" presStyleCnt="8"/>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B688C90-3E93-4D44-B7BE-BC0C700C9EEC}" type="pres">
      <dgm:prSet presAssocID="{0DBB601C-17A2-4D3F-970F-1AEB70932433}" presName="DropPinPlaceHolder" presStyleCnt="0"/>
      <dgm:spPr/>
    </dgm:pt>
    <dgm:pt modelId="{51A464F8-24E3-4B44-A4A0-4046DFB8ED15}" type="pres">
      <dgm:prSet presAssocID="{0DBB601C-17A2-4D3F-970F-1AEB70932433}" presName="DropPin" presStyleLbl="alignNode1" presStyleIdx="6" presStyleCnt="8"/>
      <dgm:spPr/>
    </dgm:pt>
    <dgm:pt modelId="{6773B895-CE02-40B5-87E3-1B2228F7B3AB}" type="pres">
      <dgm:prSet presAssocID="{0DBB601C-17A2-4D3F-970F-1AEB70932433}" presName="Ellipse" presStyleLbl="fgAcc1" presStyleIdx="7" presStyleCnt="9"/>
      <dgm:spPr>
        <a:solidFill>
          <a:schemeClr val="lt1">
            <a:alpha val="90000"/>
            <a:hueOff val="0"/>
            <a:satOff val="0"/>
            <a:lumOff val="0"/>
            <a:alphaOff val="0"/>
          </a:schemeClr>
        </a:solidFill>
        <a:ln w="12700" cap="flat" cmpd="sng" algn="ctr">
          <a:noFill/>
          <a:prstDash val="solid"/>
          <a:miter lim="800000"/>
        </a:ln>
        <a:effectLst/>
      </dgm:spPr>
    </dgm:pt>
    <dgm:pt modelId="{C92CACC7-9988-4E70-9640-215D5A4281CF}" type="pres">
      <dgm:prSet presAssocID="{0DBB601C-17A2-4D3F-970F-1AEB70932433}" presName="L2TextContainer" presStyleLbl="revTx" presStyleIdx="12" presStyleCnt="16">
        <dgm:presLayoutVars>
          <dgm:bulletEnabled val="1"/>
        </dgm:presLayoutVars>
      </dgm:prSet>
      <dgm:spPr/>
    </dgm:pt>
    <dgm:pt modelId="{68A19133-A4F0-4BF1-B553-790D5DAE4A3C}" type="pres">
      <dgm:prSet presAssocID="{0DBB601C-17A2-4D3F-970F-1AEB70932433}" presName="L1TextContainer" presStyleLbl="revTx" presStyleIdx="13" presStyleCnt="16">
        <dgm:presLayoutVars>
          <dgm:chMax val="1"/>
          <dgm:chPref val="1"/>
          <dgm:bulletEnabled val="1"/>
        </dgm:presLayoutVars>
      </dgm:prSet>
      <dgm:spPr/>
    </dgm:pt>
    <dgm:pt modelId="{18E8675F-03CC-4EDA-93C0-E5C1FC22A123}" type="pres">
      <dgm:prSet presAssocID="{0DBB601C-17A2-4D3F-970F-1AEB70932433}" presName="ConnectLine" presStyleLbl="sibTrans1D1" presStyleIdx="6" presStyleCnt="8"/>
      <dgm:spPr>
        <a:noFill/>
        <a:ln w="12700" cap="flat" cmpd="sng" algn="ctr">
          <a:solidFill>
            <a:schemeClr val="accent6">
              <a:hueOff val="0"/>
              <a:satOff val="0"/>
              <a:lumOff val="0"/>
              <a:alphaOff val="0"/>
            </a:schemeClr>
          </a:solidFill>
          <a:prstDash val="dash"/>
          <a:miter lim="800000"/>
        </a:ln>
        <a:effectLst/>
      </dgm:spPr>
    </dgm:pt>
    <dgm:pt modelId="{3D9577EE-A320-41CF-AD30-91D2204642F6}" type="pres">
      <dgm:prSet presAssocID="{0DBB601C-17A2-4D3F-970F-1AEB70932433}" presName="EmptyPlaceHolder" presStyleCnt="0"/>
      <dgm:spPr/>
    </dgm:pt>
    <dgm:pt modelId="{FCF23B90-F0A5-48AA-A24D-023643D93C91}" type="pres">
      <dgm:prSet presAssocID="{951AE3C9-E618-4AD0-8BF7-A20540B32CEE}" presName="spaceBetweenRectangles" presStyleCnt="0"/>
      <dgm:spPr/>
    </dgm:pt>
    <dgm:pt modelId="{5B9B4526-0E87-471F-A388-F0FDCDE80275}" type="pres">
      <dgm:prSet presAssocID="{0F8F7736-CACF-4178-88A1-2B21F4099D25}" presName="composite" presStyleCnt="0"/>
      <dgm:spPr/>
    </dgm:pt>
    <dgm:pt modelId="{08144A82-535D-4EAF-A5B2-A7D758F01CE4}" type="pres">
      <dgm:prSet presAssocID="{0F8F7736-CACF-4178-88A1-2B21F4099D25}" presName="ConnectorPoint" presStyleLbl="lnNode1" presStyleIdx="7" presStyleCnt="8"/>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EA6BE5C-9211-4A8C-9FCD-31401030FB20}" type="pres">
      <dgm:prSet presAssocID="{0F8F7736-CACF-4178-88A1-2B21F4099D25}" presName="DropPinPlaceHolder" presStyleCnt="0"/>
      <dgm:spPr/>
    </dgm:pt>
    <dgm:pt modelId="{D2F50F1F-C363-4B3E-B16D-CB7028C78FD9}" type="pres">
      <dgm:prSet presAssocID="{0F8F7736-CACF-4178-88A1-2B21F4099D25}" presName="DropPin" presStyleLbl="alignNode1" presStyleIdx="7" presStyleCnt="8"/>
      <dgm:spPr/>
    </dgm:pt>
    <dgm:pt modelId="{42BBA79D-B4E4-498C-B89C-ACCD2A6C33D1}" type="pres">
      <dgm:prSet presAssocID="{0F8F7736-CACF-4178-88A1-2B21F4099D25}" presName="Ellipse" presStyleLbl="fgAcc1" presStyleIdx="8" presStyleCnt="9"/>
      <dgm:spPr>
        <a:solidFill>
          <a:schemeClr val="lt1">
            <a:alpha val="90000"/>
            <a:hueOff val="0"/>
            <a:satOff val="0"/>
            <a:lumOff val="0"/>
            <a:alphaOff val="0"/>
          </a:schemeClr>
        </a:solidFill>
        <a:ln w="12700" cap="flat" cmpd="sng" algn="ctr">
          <a:noFill/>
          <a:prstDash val="solid"/>
          <a:miter lim="800000"/>
        </a:ln>
        <a:effectLst/>
      </dgm:spPr>
    </dgm:pt>
    <dgm:pt modelId="{CC05780F-38A1-4035-A849-6A64FE576880}" type="pres">
      <dgm:prSet presAssocID="{0F8F7736-CACF-4178-88A1-2B21F4099D25}" presName="L2TextContainer" presStyleLbl="revTx" presStyleIdx="14" presStyleCnt="16">
        <dgm:presLayoutVars>
          <dgm:bulletEnabled val="1"/>
        </dgm:presLayoutVars>
      </dgm:prSet>
      <dgm:spPr/>
    </dgm:pt>
    <dgm:pt modelId="{E8833DAF-7DD0-4F8B-A6AE-8E4BE1D7AB6E}" type="pres">
      <dgm:prSet presAssocID="{0F8F7736-CACF-4178-88A1-2B21F4099D25}" presName="L1TextContainer" presStyleLbl="revTx" presStyleIdx="15" presStyleCnt="16">
        <dgm:presLayoutVars>
          <dgm:chMax val="1"/>
          <dgm:chPref val="1"/>
          <dgm:bulletEnabled val="1"/>
        </dgm:presLayoutVars>
      </dgm:prSet>
      <dgm:spPr/>
    </dgm:pt>
    <dgm:pt modelId="{9FB1AB38-59D5-40BE-8F59-3678C31B25CC}" type="pres">
      <dgm:prSet presAssocID="{0F8F7736-CACF-4178-88A1-2B21F4099D25}" presName="ConnectLine" presStyleLbl="sibTrans1D1" presStyleIdx="7" presStyleCnt="8"/>
      <dgm:spPr>
        <a:noFill/>
        <a:ln w="12700" cap="flat" cmpd="sng" algn="ctr">
          <a:solidFill>
            <a:schemeClr val="accent6">
              <a:hueOff val="0"/>
              <a:satOff val="0"/>
              <a:lumOff val="0"/>
              <a:alphaOff val="0"/>
            </a:schemeClr>
          </a:solidFill>
          <a:prstDash val="dash"/>
          <a:miter lim="800000"/>
        </a:ln>
        <a:effectLst/>
      </dgm:spPr>
    </dgm:pt>
    <dgm:pt modelId="{E5556B77-9166-420F-9405-A65E78839BA0}" type="pres">
      <dgm:prSet presAssocID="{0F8F7736-CACF-4178-88A1-2B21F4099D25}" presName="EmptyPlaceHolder" presStyleCnt="0"/>
      <dgm:spPr/>
    </dgm:pt>
  </dgm:ptLst>
  <dgm:cxnLst>
    <dgm:cxn modelId="{3A507702-2AEC-482F-9C89-FCC42A20F2CF}" type="presOf" srcId="{B62778FF-5E43-4D69-A9A9-7D05DC51B14E}" destId="{F8366309-7638-4220-8FC2-7EE19815C4EE}" srcOrd="0" destOrd="0" presId="urn:microsoft.com/office/officeart/2017/3/layout/DropPinTimeline"/>
    <dgm:cxn modelId="{B38EC303-D374-4A92-AB7E-535B5A34C826}" type="presOf" srcId="{C6968B6F-F1CD-4262-ABDF-5DE34B82F7CD}" destId="{3697C43F-271C-477E-9E5A-F9B96FA28C51}" srcOrd="0" destOrd="0" presId="urn:microsoft.com/office/officeart/2017/3/layout/DropPinTimeline"/>
    <dgm:cxn modelId="{46583B04-399C-4FAB-BFE7-E8BD6918FCDC}" srcId="{75F6D6FB-B908-4991-ADE8-5096324E7BDE}" destId="{7C950EF6-9EC8-4F41-B95C-F1E7E6284E94}" srcOrd="0" destOrd="0" parTransId="{B5000B3D-DD70-4F09-8F5E-40B6C2238EE7}" sibTransId="{604B125C-FAE4-4C64-BD76-19B949FAE3B5}"/>
    <dgm:cxn modelId="{4987C40E-F9A3-43B8-96BE-5E5C6D776977}" type="presOf" srcId="{D2B31157-B0CD-4EBB-9A57-474FAD5D3ABC}" destId="{A43FCC72-EDA9-47E1-A0A5-B9162C7B9B28}" srcOrd="0" destOrd="0" presId="urn:microsoft.com/office/officeart/2017/3/layout/DropPinTimeline"/>
    <dgm:cxn modelId="{3322F20E-8871-43D8-B2A2-5422F037888E}" type="presOf" srcId="{7C950EF6-9EC8-4F41-B95C-F1E7E6284E94}" destId="{6E08B394-975A-4DF4-B17B-6DF8298C9568}" srcOrd="0" destOrd="0" presId="urn:microsoft.com/office/officeart/2017/3/layout/DropPinTimeline"/>
    <dgm:cxn modelId="{5E3D8137-B01F-4485-9E13-12CBA4E2B019}" srcId="{ACB41BC6-2512-4857-9C10-44C95F14E189}" destId="{B62778FF-5E43-4D69-A9A9-7D05DC51B14E}" srcOrd="3" destOrd="0" parTransId="{BB327C73-BD35-42EB-B8AE-F4FD9A24F493}" sibTransId="{0D0B3C73-16BF-49E5-95EF-1FC024DFCAF1}"/>
    <dgm:cxn modelId="{6E4F413A-5722-426E-BD89-9494E34F4252}" srcId="{ACB41BC6-2512-4857-9C10-44C95F14E189}" destId="{0DBB601C-17A2-4D3F-970F-1AEB70932433}" srcOrd="6" destOrd="0" parTransId="{47641AF2-6F2A-4159-A82E-92A0BAE8030B}" sibTransId="{951AE3C9-E618-4AD0-8BF7-A20540B32CEE}"/>
    <dgm:cxn modelId="{BE12463D-12D2-4CEE-A4A7-007149D9503E}" srcId="{ACB41BC6-2512-4857-9C10-44C95F14E189}" destId="{E8B69AE9-A52F-47D3-BEA8-DB91FB1BD683}" srcOrd="1" destOrd="0" parTransId="{3C735A00-33AF-4C80-B4CC-657630E24708}" sibTransId="{650D9B50-A55D-4BB3-9691-CFE3DD80B5A8}"/>
    <dgm:cxn modelId="{6A0B6F40-A059-46CB-BE88-3E7FB4459052}" type="presOf" srcId="{147DD978-3CB2-4764-A4FF-713F2B522C7A}" destId="{830E8D1A-BB94-4DF7-A94C-B90B487A396B}" srcOrd="0" destOrd="0" presId="urn:microsoft.com/office/officeart/2017/3/layout/DropPinTimeline"/>
    <dgm:cxn modelId="{6D922D43-CD74-41A0-9150-123D610D24EE}" srcId="{B62778FF-5E43-4D69-A9A9-7D05DC51B14E}" destId="{1496F782-D889-43FC-AAC5-9D31A4362749}" srcOrd="0" destOrd="0" parTransId="{BCAD241D-4FEB-4ECB-9BD4-9EFB990CF4AE}" sibTransId="{7CD57BAB-70DF-4AE3-AC17-9014DD4B7499}"/>
    <dgm:cxn modelId="{EB06E543-AF30-4636-BE0A-3103B073BAFA}" type="presOf" srcId="{1496F782-D889-43FC-AAC5-9D31A4362749}" destId="{1BA129F5-DA1B-420B-8740-6531FB2CCB08}" srcOrd="0" destOrd="0" presId="urn:microsoft.com/office/officeart/2017/3/layout/DropPinTimeline"/>
    <dgm:cxn modelId="{C8E0AE4C-AB47-4AFE-B697-EE8A5FE1B1B0}" type="presOf" srcId="{ACB41BC6-2512-4857-9C10-44C95F14E189}" destId="{ECB0BFD3-E780-4309-9DDF-D20C27BA7AD4}" srcOrd="0" destOrd="0" presId="urn:microsoft.com/office/officeart/2017/3/layout/DropPinTimeline"/>
    <dgm:cxn modelId="{4FBC9672-CA87-4204-BF95-FFCF4D397CC8}" type="presOf" srcId="{02791491-CCA8-4C26-ACC8-B482968F6AB3}" destId="{F7E9E2E0-DEE0-4D18-8F60-8B73E32DF559}" srcOrd="0" destOrd="0" presId="urn:microsoft.com/office/officeart/2017/3/layout/DropPinTimeline"/>
    <dgm:cxn modelId="{17121F73-12B3-441A-B0B6-33FC372DDB87}" type="presOf" srcId="{8350B479-9FFC-4995-808D-FEEF1722B086}" destId="{C92CACC7-9988-4E70-9640-215D5A4281CF}" srcOrd="0" destOrd="0" presId="urn:microsoft.com/office/officeart/2017/3/layout/DropPinTimeline"/>
    <dgm:cxn modelId="{30F9E853-C2AD-4B3F-8F9E-8C78068B87DD}" type="presOf" srcId="{697745D2-EA5C-4CF9-BDAF-BC440F8A81FF}" destId="{304E1E68-4847-42C0-BCF6-53ED3DAEEF90}" srcOrd="0" destOrd="0" presId="urn:microsoft.com/office/officeart/2017/3/layout/DropPinTimeline"/>
    <dgm:cxn modelId="{C709AD55-E061-412E-991F-C5E2D581150B}" type="presOf" srcId="{95596946-25B5-4E18-BEE4-6B5A3B128508}" destId="{D8B03887-8CAE-498D-859B-7296095B2405}" srcOrd="0" destOrd="0" presId="urn:microsoft.com/office/officeart/2017/3/layout/DropPinTimeline"/>
    <dgm:cxn modelId="{7E0B037C-DA30-403A-843A-A757E6080FE9}" srcId="{697745D2-EA5C-4CF9-BDAF-BC440F8A81FF}" destId="{02791491-CCA8-4C26-ACC8-B482968F6AB3}" srcOrd="0" destOrd="0" parTransId="{0BF8AED6-1365-4618-8BC9-D68ED9DACF08}" sibTransId="{1FF95551-8EE1-48DD-8EE3-7886D9A40588}"/>
    <dgm:cxn modelId="{B2EC8C7D-AEF8-487E-9A38-1E294CB7B986}" type="presOf" srcId="{F783CBB3-7A89-4EFD-A630-F87F0169D61C}" destId="{25330D53-28E3-4FEC-A9A0-9F98208AF26A}" srcOrd="0" destOrd="0" presId="urn:microsoft.com/office/officeart/2017/3/layout/DropPinTimeline"/>
    <dgm:cxn modelId="{A3BC2C81-7516-4409-9026-1F01AAD26A29}" type="presOf" srcId="{E8B69AE9-A52F-47D3-BEA8-DB91FB1BD683}" destId="{0EF62206-3129-4867-BEBF-861AED762E89}" srcOrd="0" destOrd="0" presId="urn:microsoft.com/office/officeart/2017/3/layout/DropPinTimeline"/>
    <dgm:cxn modelId="{E5509689-90B5-43E8-85C3-B29380A58AEC}" srcId="{E8B69AE9-A52F-47D3-BEA8-DB91FB1BD683}" destId="{C6968B6F-F1CD-4262-ABDF-5DE34B82F7CD}" srcOrd="0" destOrd="0" parTransId="{74AE3DAC-E44D-44F0-96AA-210320C7F147}" sibTransId="{904A3853-5362-4A12-9F31-EE6C7718BE1B}"/>
    <dgm:cxn modelId="{35DF1790-A052-475B-A28F-9CF6E63C49B3}" type="presOf" srcId="{BDE9CB2F-00CC-4422-A674-E449C4C725A8}" destId="{CC05780F-38A1-4035-A849-6A64FE576880}" srcOrd="0" destOrd="0" presId="urn:microsoft.com/office/officeart/2017/3/layout/DropPinTimeline"/>
    <dgm:cxn modelId="{D1F28290-E8BB-4854-970C-CBF0CF710B78}" srcId="{F783CBB3-7A89-4EFD-A630-F87F0169D61C}" destId="{147DD978-3CB2-4764-A4FF-713F2B522C7A}" srcOrd="0" destOrd="0" parTransId="{C41171AA-F146-4CA2-88DF-831245610012}" sibTransId="{881D393E-B4C7-4019-BD6F-6E3A9EBE29B2}"/>
    <dgm:cxn modelId="{90A76994-5EED-434C-8B21-F2C796D4D634}" type="presOf" srcId="{75F6D6FB-B908-4991-ADE8-5096324E7BDE}" destId="{4B217C5E-FCEB-40A3-978F-3FFBA5DE730D}" srcOrd="0" destOrd="0" presId="urn:microsoft.com/office/officeart/2017/3/layout/DropPinTimeline"/>
    <dgm:cxn modelId="{B3514FA6-02ED-411C-883E-9B48129A066F}" srcId="{0DBB601C-17A2-4D3F-970F-1AEB70932433}" destId="{8350B479-9FFC-4995-808D-FEEF1722B086}" srcOrd="0" destOrd="0" parTransId="{A0B7624A-94CF-4C9B-B610-472184C745B0}" sibTransId="{4E3A9EEE-73D3-43AE-ACDE-0992143171CF}"/>
    <dgm:cxn modelId="{2CBFFFB4-2E67-4400-B27C-4823C1FBD557}" srcId="{ACB41BC6-2512-4857-9C10-44C95F14E189}" destId="{697745D2-EA5C-4CF9-BDAF-BC440F8A81FF}" srcOrd="5" destOrd="0" parTransId="{4422E6DB-83C5-42B3-9B2F-8E2823898221}" sibTransId="{5C0EB4BD-1D34-4C78-9539-B6F649B84CF5}"/>
    <dgm:cxn modelId="{FCFD50BF-B8A5-4C74-9089-C8CF692AB258}" srcId="{ACB41BC6-2512-4857-9C10-44C95F14E189}" destId="{75F6D6FB-B908-4991-ADE8-5096324E7BDE}" srcOrd="4" destOrd="0" parTransId="{1E941144-99F9-44D5-A999-03A51312EA54}" sibTransId="{AED77FA6-6850-47ED-8E29-2024DB4964E4}"/>
    <dgm:cxn modelId="{1A2F01C5-8D59-4051-BE60-6FDA4C3A0D2A}" srcId="{ACB41BC6-2512-4857-9C10-44C95F14E189}" destId="{95596946-25B5-4E18-BEE4-6B5A3B128508}" srcOrd="0" destOrd="0" parTransId="{659F5ABA-A05A-4044-B7CE-0BCD3A92CC8B}" sibTransId="{019361BD-D878-4A27-AA76-1B3B2CB783B3}"/>
    <dgm:cxn modelId="{3EBD76D0-FF1F-49AC-909A-7DF5B9698FC0}" type="presOf" srcId="{0F8F7736-CACF-4178-88A1-2B21F4099D25}" destId="{E8833DAF-7DD0-4F8B-A6AE-8E4BE1D7AB6E}" srcOrd="0" destOrd="0" presId="urn:microsoft.com/office/officeart/2017/3/layout/DropPinTimeline"/>
    <dgm:cxn modelId="{3D788FD6-E9D7-412E-AD2C-D334162AF792}" srcId="{95596946-25B5-4E18-BEE4-6B5A3B128508}" destId="{D2B31157-B0CD-4EBB-9A57-474FAD5D3ABC}" srcOrd="0" destOrd="0" parTransId="{A974B4C7-96FB-4683-B445-71E48163B614}" sibTransId="{6EBA8C0B-9FA0-4102-A53D-B7887499C342}"/>
    <dgm:cxn modelId="{B73F34E5-A059-45AA-B336-E2F2C32AD893}" srcId="{0F8F7736-CACF-4178-88A1-2B21F4099D25}" destId="{BDE9CB2F-00CC-4422-A674-E449C4C725A8}" srcOrd="0" destOrd="0" parTransId="{4E35E663-BA00-4AC5-A1FD-9D7928731DF6}" sibTransId="{4BF80897-0B43-4732-B4A0-3D153F27387E}"/>
    <dgm:cxn modelId="{B5B842E7-2F9C-4A67-BA72-07EAB711BEA5}" type="presOf" srcId="{0DBB601C-17A2-4D3F-970F-1AEB70932433}" destId="{68A19133-A4F0-4BF1-B553-790D5DAE4A3C}" srcOrd="0" destOrd="0" presId="urn:microsoft.com/office/officeart/2017/3/layout/DropPinTimeline"/>
    <dgm:cxn modelId="{1084D4E8-FCB6-4D56-A014-BE571A06AAF8}" srcId="{ACB41BC6-2512-4857-9C10-44C95F14E189}" destId="{0F8F7736-CACF-4178-88A1-2B21F4099D25}" srcOrd="7" destOrd="0" parTransId="{20FF6342-5A44-4B10-AB07-5EB60E32D80A}" sibTransId="{A5F29F88-7F9E-4325-AC86-BD311D84B064}"/>
    <dgm:cxn modelId="{913C57F7-A812-4222-8744-807A35A2A28D}" srcId="{ACB41BC6-2512-4857-9C10-44C95F14E189}" destId="{F783CBB3-7A89-4EFD-A630-F87F0169D61C}" srcOrd="2" destOrd="0" parTransId="{90FF194F-C5C5-41B9-A191-05DD1FE179C6}" sibTransId="{906412D6-7DDE-4CE1-9DBE-C0FB5B8D2565}"/>
    <dgm:cxn modelId="{33BDD03B-4D1F-4C1C-BBB6-60F5AA7E15D5}" type="presParOf" srcId="{ECB0BFD3-E780-4309-9DDF-D20C27BA7AD4}" destId="{74184830-63D1-4218-B18A-E4B3986DDDD3}" srcOrd="0" destOrd="0" presId="urn:microsoft.com/office/officeart/2017/3/layout/DropPinTimeline"/>
    <dgm:cxn modelId="{2A07FFC8-3F46-4665-845C-7F595CEDF0CD}" type="presParOf" srcId="{ECB0BFD3-E780-4309-9DDF-D20C27BA7AD4}" destId="{E248CD61-A2F1-44A4-BDF7-2505FB25B5C9}" srcOrd="1" destOrd="0" presId="urn:microsoft.com/office/officeart/2017/3/layout/DropPinTimeline"/>
    <dgm:cxn modelId="{E5559736-BB81-47C8-A98E-BAB55129B55C}" type="presParOf" srcId="{E248CD61-A2F1-44A4-BDF7-2505FB25B5C9}" destId="{1D171B6E-7A5F-4CBC-8A56-40CEC1A484E4}" srcOrd="0" destOrd="0" presId="urn:microsoft.com/office/officeart/2017/3/layout/DropPinTimeline"/>
    <dgm:cxn modelId="{108E0B61-17BE-4D14-9739-4AF856182DEC}" type="presParOf" srcId="{1D171B6E-7A5F-4CBC-8A56-40CEC1A484E4}" destId="{82D2BE50-D2B1-42A5-AADD-81AEEF25CA93}" srcOrd="0" destOrd="0" presId="urn:microsoft.com/office/officeart/2017/3/layout/DropPinTimeline"/>
    <dgm:cxn modelId="{05FDBAC3-98BD-4C58-8703-340194194BB8}" type="presParOf" srcId="{1D171B6E-7A5F-4CBC-8A56-40CEC1A484E4}" destId="{AE07E416-7A85-444D-8258-665D9B043BD1}" srcOrd="1" destOrd="0" presId="urn:microsoft.com/office/officeart/2017/3/layout/DropPinTimeline"/>
    <dgm:cxn modelId="{EB578B40-9054-4F14-8392-B425D80B71F3}" type="presParOf" srcId="{AE07E416-7A85-444D-8258-665D9B043BD1}" destId="{AFF63850-A66F-4F8B-8376-933A9749D5FF}" srcOrd="0" destOrd="0" presId="urn:microsoft.com/office/officeart/2017/3/layout/DropPinTimeline"/>
    <dgm:cxn modelId="{91086102-2490-4792-88BF-9D224A32FB07}" type="presParOf" srcId="{AE07E416-7A85-444D-8258-665D9B043BD1}" destId="{0E75FE16-16F6-4BB1-84D6-3C2EE971F053}" srcOrd="1" destOrd="0" presId="urn:microsoft.com/office/officeart/2017/3/layout/DropPinTimeline"/>
    <dgm:cxn modelId="{A2B50135-AB58-4A9A-84E8-53D395AA02C9}" type="presParOf" srcId="{1D171B6E-7A5F-4CBC-8A56-40CEC1A484E4}" destId="{A43FCC72-EDA9-47E1-A0A5-B9162C7B9B28}" srcOrd="2" destOrd="0" presId="urn:microsoft.com/office/officeart/2017/3/layout/DropPinTimeline"/>
    <dgm:cxn modelId="{00A807D9-ADF4-48FB-9754-AA5C9E40E2CD}" type="presParOf" srcId="{1D171B6E-7A5F-4CBC-8A56-40CEC1A484E4}" destId="{D8B03887-8CAE-498D-859B-7296095B2405}" srcOrd="3" destOrd="0" presId="urn:microsoft.com/office/officeart/2017/3/layout/DropPinTimeline"/>
    <dgm:cxn modelId="{DC4BF7EE-BA1E-42F9-9486-B22E817B512C}" type="presParOf" srcId="{1D171B6E-7A5F-4CBC-8A56-40CEC1A484E4}" destId="{D3BF66EC-F524-407A-9AFB-F9DCAD321922}" srcOrd="4" destOrd="0" presId="urn:microsoft.com/office/officeart/2017/3/layout/DropPinTimeline"/>
    <dgm:cxn modelId="{F47A276E-C300-4E69-8EA1-50ACB8FE9E5A}" type="presParOf" srcId="{1D171B6E-7A5F-4CBC-8A56-40CEC1A484E4}" destId="{29E9675E-F07B-4FAC-BC89-CBF0368C9D49}" srcOrd="5" destOrd="0" presId="urn:microsoft.com/office/officeart/2017/3/layout/DropPinTimeline"/>
    <dgm:cxn modelId="{5CFC6678-82B2-4995-B436-212EAF1B5BE7}" type="presParOf" srcId="{E248CD61-A2F1-44A4-BDF7-2505FB25B5C9}" destId="{9916FD32-C353-411C-955D-C6A12F3B0C19}" srcOrd="1" destOrd="0" presId="urn:microsoft.com/office/officeart/2017/3/layout/DropPinTimeline"/>
    <dgm:cxn modelId="{23DE9728-CCD4-4575-A8DE-163A42F6C282}" type="presParOf" srcId="{E248CD61-A2F1-44A4-BDF7-2505FB25B5C9}" destId="{15CC6C82-D074-4981-9B2A-6061629CE9BA}" srcOrd="2" destOrd="0" presId="urn:microsoft.com/office/officeart/2017/3/layout/DropPinTimeline"/>
    <dgm:cxn modelId="{EE14E522-F2D9-4DD2-8D63-58E676337D4D}" type="presParOf" srcId="{15CC6C82-D074-4981-9B2A-6061629CE9BA}" destId="{3AE31AAE-5AB2-4614-827F-2E4DDEE53786}" srcOrd="0" destOrd="0" presId="urn:microsoft.com/office/officeart/2017/3/layout/DropPinTimeline"/>
    <dgm:cxn modelId="{09C526A4-046B-40D9-A130-5CBF242260CE}" type="presParOf" srcId="{15CC6C82-D074-4981-9B2A-6061629CE9BA}" destId="{DCD39F9D-C851-4207-BEA8-42236C44D1BE}" srcOrd="1" destOrd="0" presId="urn:microsoft.com/office/officeart/2017/3/layout/DropPinTimeline"/>
    <dgm:cxn modelId="{78D45911-58E0-42FA-B811-362F38124E4C}" type="presParOf" srcId="{DCD39F9D-C851-4207-BEA8-42236C44D1BE}" destId="{2EEE00B1-49BC-4AA8-8FAA-C6C9101FAC02}" srcOrd="0" destOrd="0" presId="urn:microsoft.com/office/officeart/2017/3/layout/DropPinTimeline"/>
    <dgm:cxn modelId="{08956153-A8B7-4B3B-A1FE-F9437EAEE0C3}" type="presParOf" srcId="{DCD39F9D-C851-4207-BEA8-42236C44D1BE}" destId="{A2EE4819-2E94-4CB5-97DD-9F3EFA6363D3}" srcOrd="1" destOrd="0" presId="urn:microsoft.com/office/officeart/2017/3/layout/DropPinTimeline"/>
    <dgm:cxn modelId="{E09CEBA3-4C48-44E8-BC8B-30D71052684D}" type="presParOf" srcId="{15CC6C82-D074-4981-9B2A-6061629CE9BA}" destId="{3697C43F-271C-477E-9E5A-F9B96FA28C51}" srcOrd="2" destOrd="0" presId="urn:microsoft.com/office/officeart/2017/3/layout/DropPinTimeline"/>
    <dgm:cxn modelId="{35AEDA60-534E-44AC-9FAC-BB842FB80102}" type="presParOf" srcId="{15CC6C82-D074-4981-9B2A-6061629CE9BA}" destId="{0EF62206-3129-4867-BEBF-861AED762E89}" srcOrd="3" destOrd="0" presId="urn:microsoft.com/office/officeart/2017/3/layout/DropPinTimeline"/>
    <dgm:cxn modelId="{CFA469C6-AE16-49E5-AE73-F8B213E81CE1}" type="presParOf" srcId="{15CC6C82-D074-4981-9B2A-6061629CE9BA}" destId="{D8C847FC-D26D-4AE6-AFF5-2D0E168739F4}" srcOrd="4" destOrd="0" presId="urn:microsoft.com/office/officeart/2017/3/layout/DropPinTimeline"/>
    <dgm:cxn modelId="{331FF42A-37FF-401E-9A17-480B907B4717}" type="presParOf" srcId="{15CC6C82-D074-4981-9B2A-6061629CE9BA}" destId="{7479B831-6884-4644-A661-DB9996662C89}" srcOrd="5" destOrd="0" presId="urn:microsoft.com/office/officeart/2017/3/layout/DropPinTimeline"/>
    <dgm:cxn modelId="{56A392B1-FC53-4910-AC3D-E712183DB2A3}" type="presParOf" srcId="{E248CD61-A2F1-44A4-BDF7-2505FB25B5C9}" destId="{18E7C411-B5DF-4BA1-A7A4-C59170B89381}" srcOrd="3" destOrd="0" presId="urn:microsoft.com/office/officeart/2017/3/layout/DropPinTimeline"/>
    <dgm:cxn modelId="{88BF4ACF-FC92-4DED-8445-75FA8F13CD81}" type="presParOf" srcId="{E248CD61-A2F1-44A4-BDF7-2505FB25B5C9}" destId="{A4EDA1CB-1D00-49CC-A541-B97895B03AFF}" srcOrd="4" destOrd="0" presId="urn:microsoft.com/office/officeart/2017/3/layout/DropPinTimeline"/>
    <dgm:cxn modelId="{B23CD134-EA2D-4995-BC98-929C57ABED00}" type="presParOf" srcId="{A4EDA1CB-1D00-49CC-A541-B97895B03AFF}" destId="{3495D57A-25F1-493B-B0F2-88CA279AEECC}" srcOrd="0" destOrd="0" presId="urn:microsoft.com/office/officeart/2017/3/layout/DropPinTimeline"/>
    <dgm:cxn modelId="{1E70AFF9-548A-4849-A774-5F2D21AA831F}" type="presParOf" srcId="{A4EDA1CB-1D00-49CC-A541-B97895B03AFF}" destId="{AEF981EB-DCEF-4A6C-AB6A-91DE929C3C6C}" srcOrd="1" destOrd="0" presId="urn:microsoft.com/office/officeart/2017/3/layout/DropPinTimeline"/>
    <dgm:cxn modelId="{B6B9EB42-9978-4B7C-B67A-52C7F03BE601}" type="presParOf" srcId="{AEF981EB-DCEF-4A6C-AB6A-91DE929C3C6C}" destId="{EEC2CBB7-C4E3-4B9C-9661-CED4F6508C3C}" srcOrd="0" destOrd="0" presId="urn:microsoft.com/office/officeart/2017/3/layout/DropPinTimeline"/>
    <dgm:cxn modelId="{929595CF-9479-468C-9B20-7F5AB43D3880}" type="presParOf" srcId="{AEF981EB-DCEF-4A6C-AB6A-91DE929C3C6C}" destId="{FB447F37-8D8A-4E6F-9DC6-F3E9FC157421}" srcOrd="1" destOrd="0" presId="urn:microsoft.com/office/officeart/2017/3/layout/DropPinTimeline"/>
    <dgm:cxn modelId="{1FD24AB3-E92C-4DB5-B67C-19B63A8CFD57}" type="presParOf" srcId="{A4EDA1CB-1D00-49CC-A541-B97895B03AFF}" destId="{830E8D1A-BB94-4DF7-A94C-B90B487A396B}" srcOrd="2" destOrd="0" presId="urn:microsoft.com/office/officeart/2017/3/layout/DropPinTimeline"/>
    <dgm:cxn modelId="{C4AB0BD5-E2B8-4A3B-B881-A20BA8150056}" type="presParOf" srcId="{A4EDA1CB-1D00-49CC-A541-B97895B03AFF}" destId="{25330D53-28E3-4FEC-A9A0-9F98208AF26A}" srcOrd="3" destOrd="0" presId="urn:microsoft.com/office/officeart/2017/3/layout/DropPinTimeline"/>
    <dgm:cxn modelId="{B34A8105-DFEB-4C5C-9686-9CD154DF4308}" type="presParOf" srcId="{A4EDA1CB-1D00-49CC-A541-B97895B03AFF}" destId="{883022FF-30B6-4ACB-86FD-80F9F0F631C3}" srcOrd="4" destOrd="0" presId="urn:microsoft.com/office/officeart/2017/3/layout/DropPinTimeline"/>
    <dgm:cxn modelId="{91FF4893-3958-4C4C-A524-0AFAA07491D3}" type="presParOf" srcId="{A4EDA1CB-1D00-49CC-A541-B97895B03AFF}" destId="{F364B9D8-AF1F-476E-9DC9-5FC9E7E32C8E}" srcOrd="5" destOrd="0" presId="urn:microsoft.com/office/officeart/2017/3/layout/DropPinTimeline"/>
    <dgm:cxn modelId="{1C577858-0F5A-4061-B43A-4811C431D85E}" type="presParOf" srcId="{E248CD61-A2F1-44A4-BDF7-2505FB25B5C9}" destId="{75B794CA-8F1E-474F-84CF-34F43ACECC97}" srcOrd="5" destOrd="0" presId="urn:microsoft.com/office/officeart/2017/3/layout/DropPinTimeline"/>
    <dgm:cxn modelId="{CD1A3197-BE1E-4771-9EE4-05F4FCCF185B}" type="presParOf" srcId="{E248CD61-A2F1-44A4-BDF7-2505FB25B5C9}" destId="{C7368E35-8A18-4F42-8DAF-C1EDB3A8D920}" srcOrd="6" destOrd="0" presId="urn:microsoft.com/office/officeart/2017/3/layout/DropPinTimeline"/>
    <dgm:cxn modelId="{575E4B80-56CD-4685-8ED6-E60BA1177D55}" type="presParOf" srcId="{C7368E35-8A18-4F42-8DAF-C1EDB3A8D920}" destId="{C903E04A-BE0F-4DE1-B0D2-8DC328D9F3BE}" srcOrd="0" destOrd="0" presId="urn:microsoft.com/office/officeart/2017/3/layout/DropPinTimeline"/>
    <dgm:cxn modelId="{432FF463-1599-498A-A7F9-BA76F076DAB7}" type="presParOf" srcId="{C7368E35-8A18-4F42-8DAF-C1EDB3A8D920}" destId="{7BA8E1DF-B72B-4CA0-8B04-C4CE6A014DFC}" srcOrd="1" destOrd="0" presId="urn:microsoft.com/office/officeart/2017/3/layout/DropPinTimeline"/>
    <dgm:cxn modelId="{5E2EA691-19F6-4685-8DD7-BF6CF579699A}" type="presParOf" srcId="{7BA8E1DF-B72B-4CA0-8B04-C4CE6A014DFC}" destId="{AAFDC9A7-75B1-49E8-83EF-1DDC5E063DB3}" srcOrd="0" destOrd="0" presId="urn:microsoft.com/office/officeart/2017/3/layout/DropPinTimeline"/>
    <dgm:cxn modelId="{19D514DB-F10F-479C-A540-B3E525DEB8FE}" type="presParOf" srcId="{7BA8E1DF-B72B-4CA0-8B04-C4CE6A014DFC}" destId="{859AAC82-7900-45E7-87CD-CEC46FF0B406}" srcOrd="1" destOrd="0" presId="urn:microsoft.com/office/officeart/2017/3/layout/DropPinTimeline"/>
    <dgm:cxn modelId="{F4E95879-4E14-4FB8-A787-144153384070}" type="presParOf" srcId="{C7368E35-8A18-4F42-8DAF-C1EDB3A8D920}" destId="{1BA129F5-DA1B-420B-8740-6531FB2CCB08}" srcOrd="2" destOrd="0" presId="urn:microsoft.com/office/officeart/2017/3/layout/DropPinTimeline"/>
    <dgm:cxn modelId="{D4AFD783-967B-4379-B782-80A3FA7557F4}" type="presParOf" srcId="{C7368E35-8A18-4F42-8DAF-C1EDB3A8D920}" destId="{F8366309-7638-4220-8FC2-7EE19815C4EE}" srcOrd="3" destOrd="0" presId="urn:microsoft.com/office/officeart/2017/3/layout/DropPinTimeline"/>
    <dgm:cxn modelId="{A837C49B-DBA1-4FF0-AC98-4E244F8A0E15}" type="presParOf" srcId="{C7368E35-8A18-4F42-8DAF-C1EDB3A8D920}" destId="{9D6C8D1D-0502-47CB-83E4-841977FDDD75}" srcOrd="4" destOrd="0" presId="urn:microsoft.com/office/officeart/2017/3/layout/DropPinTimeline"/>
    <dgm:cxn modelId="{2B2D8CCD-F72C-4C5C-BC50-D0C7A875FA17}" type="presParOf" srcId="{C7368E35-8A18-4F42-8DAF-C1EDB3A8D920}" destId="{8A6D0867-237D-46D9-A450-FE080C76A6C7}" srcOrd="5" destOrd="0" presId="urn:microsoft.com/office/officeart/2017/3/layout/DropPinTimeline"/>
    <dgm:cxn modelId="{265F6095-CE11-4B56-8D87-6138B4B65C52}" type="presParOf" srcId="{E248CD61-A2F1-44A4-BDF7-2505FB25B5C9}" destId="{234E48A8-4F6A-4569-8E3C-FE4FB732DFF6}" srcOrd="7" destOrd="0" presId="urn:microsoft.com/office/officeart/2017/3/layout/DropPinTimeline"/>
    <dgm:cxn modelId="{A3136D66-7F6F-48D7-B343-76B0B8D2E305}" type="presParOf" srcId="{E248CD61-A2F1-44A4-BDF7-2505FB25B5C9}" destId="{93ED57F2-D5C9-4291-84A4-F4229D54C5A4}" srcOrd="8" destOrd="0" presId="urn:microsoft.com/office/officeart/2017/3/layout/DropPinTimeline"/>
    <dgm:cxn modelId="{92D899A0-1D84-4F41-AB80-9BFBC5CF9A02}" type="presParOf" srcId="{93ED57F2-D5C9-4291-84A4-F4229D54C5A4}" destId="{39030444-3F90-47B3-8904-97D2AF8066C2}" srcOrd="0" destOrd="0" presId="urn:microsoft.com/office/officeart/2017/3/layout/DropPinTimeline"/>
    <dgm:cxn modelId="{8DD8B17A-557B-4680-BC02-E1D192CCE38B}" type="presParOf" srcId="{93ED57F2-D5C9-4291-84A4-F4229D54C5A4}" destId="{8B0AD1E3-6D48-4963-BE87-C0FD8A375679}" srcOrd="1" destOrd="0" presId="urn:microsoft.com/office/officeart/2017/3/layout/DropPinTimeline"/>
    <dgm:cxn modelId="{BB011A51-FAF9-4F7D-9870-7C89BF67518F}" type="presParOf" srcId="{8B0AD1E3-6D48-4963-BE87-C0FD8A375679}" destId="{9A431111-E044-4299-9039-5E592ED3786D}" srcOrd="0" destOrd="0" presId="urn:microsoft.com/office/officeart/2017/3/layout/DropPinTimeline"/>
    <dgm:cxn modelId="{A8A651D1-B386-41B5-AEFB-1D3B5944D48D}" type="presParOf" srcId="{8B0AD1E3-6D48-4963-BE87-C0FD8A375679}" destId="{D5502AE2-3F71-4B97-9ACD-9D338D9887A9}" srcOrd="1" destOrd="0" presId="urn:microsoft.com/office/officeart/2017/3/layout/DropPinTimeline"/>
    <dgm:cxn modelId="{8A5F8681-155E-4464-AE69-1413877F0D70}" type="presParOf" srcId="{93ED57F2-D5C9-4291-84A4-F4229D54C5A4}" destId="{6E08B394-975A-4DF4-B17B-6DF8298C9568}" srcOrd="2" destOrd="0" presId="urn:microsoft.com/office/officeart/2017/3/layout/DropPinTimeline"/>
    <dgm:cxn modelId="{D36FB093-071B-459F-BE25-9081B8DEFA6D}" type="presParOf" srcId="{93ED57F2-D5C9-4291-84A4-F4229D54C5A4}" destId="{4B217C5E-FCEB-40A3-978F-3FFBA5DE730D}" srcOrd="3" destOrd="0" presId="urn:microsoft.com/office/officeart/2017/3/layout/DropPinTimeline"/>
    <dgm:cxn modelId="{FFEC1D76-19AE-46D3-A575-750A73DD7032}" type="presParOf" srcId="{93ED57F2-D5C9-4291-84A4-F4229D54C5A4}" destId="{4CB1BAB3-3140-4B6C-A926-9FCAC50BA873}" srcOrd="4" destOrd="0" presId="urn:microsoft.com/office/officeart/2017/3/layout/DropPinTimeline"/>
    <dgm:cxn modelId="{F0C4AFDE-10F3-4A14-A50A-245EC2CC1747}" type="presParOf" srcId="{93ED57F2-D5C9-4291-84A4-F4229D54C5A4}" destId="{AC7570F1-D516-41B4-86CD-6A211E2025F0}" srcOrd="5" destOrd="0" presId="urn:microsoft.com/office/officeart/2017/3/layout/DropPinTimeline"/>
    <dgm:cxn modelId="{B88FE958-6EE5-46D7-9528-31C3DD661E71}" type="presParOf" srcId="{E248CD61-A2F1-44A4-BDF7-2505FB25B5C9}" destId="{F3015458-99E1-4A6D-8C6D-872D6D779D20}" srcOrd="9" destOrd="0" presId="urn:microsoft.com/office/officeart/2017/3/layout/DropPinTimeline"/>
    <dgm:cxn modelId="{E354DEA3-9A9A-4EDE-9E51-523AFB3243D3}" type="presParOf" srcId="{E248CD61-A2F1-44A4-BDF7-2505FB25B5C9}" destId="{7999BFE5-2EE6-4594-BC92-A02DABEBBF04}" srcOrd="10" destOrd="0" presId="urn:microsoft.com/office/officeart/2017/3/layout/DropPinTimeline"/>
    <dgm:cxn modelId="{E5746CF6-D9AB-41FF-BBD2-89E94EEFB80E}" type="presParOf" srcId="{7999BFE5-2EE6-4594-BC92-A02DABEBBF04}" destId="{CE218DCA-A6B2-4E61-9D7E-CEB7C3A96C29}" srcOrd="0" destOrd="0" presId="urn:microsoft.com/office/officeart/2017/3/layout/DropPinTimeline"/>
    <dgm:cxn modelId="{4D3B7737-60CB-445F-855E-5EAE41108A04}" type="presParOf" srcId="{7999BFE5-2EE6-4594-BC92-A02DABEBBF04}" destId="{7D48D585-96FE-429C-8962-2865E2A671E8}" srcOrd="1" destOrd="0" presId="urn:microsoft.com/office/officeart/2017/3/layout/DropPinTimeline"/>
    <dgm:cxn modelId="{1AA6EF0E-70CC-4EF0-AAD9-321460B0F5D8}" type="presParOf" srcId="{7D48D585-96FE-429C-8962-2865E2A671E8}" destId="{1E987BCD-4863-4953-BB43-C8ACCDA032FD}" srcOrd="0" destOrd="0" presId="urn:microsoft.com/office/officeart/2017/3/layout/DropPinTimeline"/>
    <dgm:cxn modelId="{8325461A-A2B9-433E-943D-5096C7319A81}" type="presParOf" srcId="{7D48D585-96FE-429C-8962-2865E2A671E8}" destId="{A54B963C-7230-4588-9693-617113F3E07E}" srcOrd="1" destOrd="0" presId="urn:microsoft.com/office/officeart/2017/3/layout/DropPinTimeline"/>
    <dgm:cxn modelId="{E74FA065-2FA1-4C44-B477-2097D51D7350}" type="presParOf" srcId="{7999BFE5-2EE6-4594-BC92-A02DABEBBF04}" destId="{F7E9E2E0-DEE0-4D18-8F60-8B73E32DF559}" srcOrd="2" destOrd="0" presId="urn:microsoft.com/office/officeart/2017/3/layout/DropPinTimeline"/>
    <dgm:cxn modelId="{5DDE874F-BD64-4894-A833-2B4BCC5E97B4}" type="presParOf" srcId="{7999BFE5-2EE6-4594-BC92-A02DABEBBF04}" destId="{304E1E68-4847-42C0-BCF6-53ED3DAEEF90}" srcOrd="3" destOrd="0" presId="urn:microsoft.com/office/officeart/2017/3/layout/DropPinTimeline"/>
    <dgm:cxn modelId="{0A24745E-4132-4623-B869-E2153D15A37A}" type="presParOf" srcId="{7999BFE5-2EE6-4594-BC92-A02DABEBBF04}" destId="{AE6A8AA5-B700-46FD-B35D-B95045767995}" srcOrd="4" destOrd="0" presId="urn:microsoft.com/office/officeart/2017/3/layout/DropPinTimeline"/>
    <dgm:cxn modelId="{EB96A917-DA46-4846-8467-DFEDF78A1D46}" type="presParOf" srcId="{7999BFE5-2EE6-4594-BC92-A02DABEBBF04}" destId="{459766C2-41EC-4B2E-A62A-00B252109868}" srcOrd="5" destOrd="0" presId="urn:microsoft.com/office/officeart/2017/3/layout/DropPinTimeline"/>
    <dgm:cxn modelId="{07A0BA26-F6AC-4F2F-B078-5CA5B71C8367}" type="presParOf" srcId="{E248CD61-A2F1-44A4-BDF7-2505FB25B5C9}" destId="{670FE6F5-CA0E-484F-A16F-00872DFA26DD}" srcOrd="11" destOrd="0" presId="urn:microsoft.com/office/officeart/2017/3/layout/DropPinTimeline"/>
    <dgm:cxn modelId="{F2D85ED1-F8C3-4A29-8C3D-B4480C52E260}" type="presParOf" srcId="{E248CD61-A2F1-44A4-BDF7-2505FB25B5C9}" destId="{E262EC8B-8506-4930-A0C5-D81ACAC4B01D}" srcOrd="12" destOrd="0" presId="urn:microsoft.com/office/officeart/2017/3/layout/DropPinTimeline"/>
    <dgm:cxn modelId="{D3A5DDCD-AEA6-4961-917D-0A6393803D48}" type="presParOf" srcId="{E262EC8B-8506-4930-A0C5-D81ACAC4B01D}" destId="{0AA4EC49-33C4-4904-B7D9-8AB388997C7B}" srcOrd="0" destOrd="0" presId="urn:microsoft.com/office/officeart/2017/3/layout/DropPinTimeline"/>
    <dgm:cxn modelId="{772964B0-E775-4F82-BC9D-B95B8C0B07EE}" type="presParOf" srcId="{E262EC8B-8506-4930-A0C5-D81ACAC4B01D}" destId="{0B688C90-3E93-4D44-B7BE-BC0C700C9EEC}" srcOrd="1" destOrd="0" presId="urn:microsoft.com/office/officeart/2017/3/layout/DropPinTimeline"/>
    <dgm:cxn modelId="{C05415A7-B35C-4466-AF2B-C33F66A49856}" type="presParOf" srcId="{0B688C90-3E93-4D44-B7BE-BC0C700C9EEC}" destId="{51A464F8-24E3-4B44-A4A0-4046DFB8ED15}" srcOrd="0" destOrd="0" presId="urn:microsoft.com/office/officeart/2017/3/layout/DropPinTimeline"/>
    <dgm:cxn modelId="{1E8F9A4F-F828-435A-8DB3-05D7CA69D1CB}" type="presParOf" srcId="{0B688C90-3E93-4D44-B7BE-BC0C700C9EEC}" destId="{6773B895-CE02-40B5-87E3-1B2228F7B3AB}" srcOrd="1" destOrd="0" presId="urn:microsoft.com/office/officeart/2017/3/layout/DropPinTimeline"/>
    <dgm:cxn modelId="{C145D130-BDA3-43F7-9CB3-BDDE6A015570}" type="presParOf" srcId="{E262EC8B-8506-4930-A0C5-D81ACAC4B01D}" destId="{C92CACC7-9988-4E70-9640-215D5A4281CF}" srcOrd="2" destOrd="0" presId="urn:microsoft.com/office/officeart/2017/3/layout/DropPinTimeline"/>
    <dgm:cxn modelId="{E9393B2A-B4D7-434F-B2F7-B3FECF4D308B}" type="presParOf" srcId="{E262EC8B-8506-4930-A0C5-D81ACAC4B01D}" destId="{68A19133-A4F0-4BF1-B553-790D5DAE4A3C}" srcOrd="3" destOrd="0" presId="urn:microsoft.com/office/officeart/2017/3/layout/DropPinTimeline"/>
    <dgm:cxn modelId="{9D18E346-0A40-4435-A034-68B8FEB27025}" type="presParOf" srcId="{E262EC8B-8506-4930-A0C5-D81ACAC4B01D}" destId="{18E8675F-03CC-4EDA-93C0-E5C1FC22A123}" srcOrd="4" destOrd="0" presId="urn:microsoft.com/office/officeart/2017/3/layout/DropPinTimeline"/>
    <dgm:cxn modelId="{3D4F44F9-D1F5-4558-A2FB-3A306DD7D99E}" type="presParOf" srcId="{E262EC8B-8506-4930-A0C5-D81ACAC4B01D}" destId="{3D9577EE-A320-41CF-AD30-91D2204642F6}" srcOrd="5" destOrd="0" presId="urn:microsoft.com/office/officeart/2017/3/layout/DropPinTimeline"/>
    <dgm:cxn modelId="{A87F2436-34FA-49A3-82D8-3633C517DA72}" type="presParOf" srcId="{E248CD61-A2F1-44A4-BDF7-2505FB25B5C9}" destId="{FCF23B90-F0A5-48AA-A24D-023643D93C91}" srcOrd="13" destOrd="0" presId="urn:microsoft.com/office/officeart/2017/3/layout/DropPinTimeline"/>
    <dgm:cxn modelId="{0719EB54-D922-4FC3-A867-566288307DD1}" type="presParOf" srcId="{E248CD61-A2F1-44A4-BDF7-2505FB25B5C9}" destId="{5B9B4526-0E87-471F-A388-F0FDCDE80275}" srcOrd="14" destOrd="0" presId="urn:microsoft.com/office/officeart/2017/3/layout/DropPinTimeline"/>
    <dgm:cxn modelId="{19942166-F50E-4A42-BD12-E45B3DB3E63D}" type="presParOf" srcId="{5B9B4526-0E87-471F-A388-F0FDCDE80275}" destId="{08144A82-535D-4EAF-A5B2-A7D758F01CE4}" srcOrd="0" destOrd="0" presId="urn:microsoft.com/office/officeart/2017/3/layout/DropPinTimeline"/>
    <dgm:cxn modelId="{F58A1D66-E89E-4428-AC8E-C5A6FAE0BCA0}" type="presParOf" srcId="{5B9B4526-0E87-471F-A388-F0FDCDE80275}" destId="{EEA6BE5C-9211-4A8C-9FCD-31401030FB20}" srcOrd="1" destOrd="0" presId="urn:microsoft.com/office/officeart/2017/3/layout/DropPinTimeline"/>
    <dgm:cxn modelId="{3AF7800B-58C3-4E36-BBD0-93BE11717BBB}" type="presParOf" srcId="{EEA6BE5C-9211-4A8C-9FCD-31401030FB20}" destId="{D2F50F1F-C363-4B3E-B16D-CB7028C78FD9}" srcOrd="0" destOrd="0" presId="urn:microsoft.com/office/officeart/2017/3/layout/DropPinTimeline"/>
    <dgm:cxn modelId="{7E0A630B-B625-454C-BDC9-B604746ACF84}" type="presParOf" srcId="{EEA6BE5C-9211-4A8C-9FCD-31401030FB20}" destId="{42BBA79D-B4E4-498C-B89C-ACCD2A6C33D1}" srcOrd="1" destOrd="0" presId="urn:microsoft.com/office/officeart/2017/3/layout/DropPinTimeline"/>
    <dgm:cxn modelId="{E87C10B9-8B7F-4745-A7A8-2FBAC9FA4583}" type="presParOf" srcId="{5B9B4526-0E87-471F-A388-F0FDCDE80275}" destId="{CC05780F-38A1-4035-A849-6A64FE576880}" srcOrd="2" destOrd="0" presId="urn:microsoft.com/office/officeart/2017/3/layout/DropPinTimeline"/>
    <dgm:cxn modelId="{8960FE38-4A8C-4B08-8536-DAC9322F883C}" type="presParOf" srcId="{5B9B4526-0E87-471F-A388-F0FDCDE80275}" destId="{E8833DAF-7DD0-4F8B-A6AE-8E4BE1D7AB6E}" srcOrd="3" destOrd="0" presId="urn:microsoft.com/office/officeart/2017/3/layout/DropPinTimeline"/>
    <dgm:cxn modelId="{F7A7A4EF-1AA5-4967-AD52-570BCCC8DCD4}" type="presParOf" srcId="{5B9B4526-0E87-471F-A388-F0FDCDE80275}" destId="{9FB1AB38-59D5-40BE-8F59-3678C31B25CC}" srcOrd="4" destOrd="0" presId="urn:microsoft.com/office/officeart/2017/3/layout/DropPinTimeline"/>
    <dgm:cxn modelId="{2D22400B-2CF0-4A8B-80E7-1DE32B419572}" type="presParOf" srcId="{5B9B4526-0E87-471F-A388-F0FDCDE80275}" destId="{E5556B77-9166-420F-9405-A65E78839BA0}"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7A4C9E-0487-4743-A01E-E11A36B1B438}" type="doc">
      <dgm:prSet loTypeId="urn:microsoft.com/office/officeart/2017/3/layout/HorizontalPathTimeline" loCatId="process" qsTypeId="urn:microsoft.com/office/officeart/2005/8/quickstyle/simple1" qsCatId="simple" csTypeId="urn:microsoft.com/office/officeart/2005/8/colors/colorful5" csCatId="colorful" phldr="1"/>
      <dgm:spPr/>
      <dgm:t>
        <a:bodyPr/>
        <a:lstStyle/>
        <a:p>
          <a:endParaRPr lang="en-US"/>
        </a:p>
      </dgm:t>
    </dgm:pt>
    <dgm:pt modelId="{65CEFB96-E84C-449B-87E2-D32EE030FB92}">
      <dgm:prSet/>
      <dgm:spPr/>
      <dgm:t>
        <a:bodyPr/>
        <a:lstStyle/>
        <a:p>
          <a:pPr>
            <a:defRPr b="1"/>
          </a:pPr>
          <a:r>
            <a:rPr lang="en-US"/>
            <a:t>1997</a:t>
          </a:r>
        </a:p>
      </dgm:t>
    </dgm:pt>
    <dgm:pt modelId="{00E7F035-5D34-447A-951A-B4C04DFBD1A8}" type="parTrans" cxnId="{11D2C9C1-310A-4208-9F22-FD74978C39F5}">
      <dgm:prSet/>
      <dgm:spPr/>
      <dgm:t>
        <a:bodyPr/>
        <a:lstStyle/>
        <a:p>
          <a:endParaRPr lang="en-US"/>
        </a:p>
      </dgm:t>
    </dgm:pt>
    <dgm:pt modelId="{B34C19FE-849A-4CE4-8722-FBCC17FC523D}" type="sibTrans" cxnId="{11D2C9C1-310A-4208-9F22-FD74978C39F5}">
      <dgm:prSet/>
      <dgm:spPr/>
      <dgm:t>
        <a:bodyPr/>
        <a:lstStyle/>
        <a:p>
          <a:endParaRPr lang="en-US"/>
        </a:p>
      </dgm:t>
    </dgm:pt>
    <dgm:pt modelId="{E09A1395-A329-4651-A878-3D0115924A4A}">
      <dgm:prSet custT="1"/>
      <dgm:spPr/>
      <dgm:t>
        <a:bodyPr/>
        <a:lstStyle/>
        <a:p>
          <a:r>
            <a:rPr lang="en-US" sz="1750" dirty="0">
              <a:latin typeface="Arabic Typesetting" panose="03020402040406030203" pitchFamily="66" charset="-78"/>
              <a:cs typeface="Arabic Typesetting" panose="03020402040406030203" pitchFamily="66" charset="-78"/>
            </a:rPr>
            <a:t>IBM's Deep Blue beats Gary Kasparov 3.5 : 2.5</a:t>
          </a:r>
        </a:p>
      </dgm:t>
    </dgm:pt>
    <dgm:pt modelId="{271799F9-3E0F-4C46-A2A7-72DA883EA1F6}" type="parTrans" cxnId="{2E6DA83E-1AF6-4719-9698-756AF680D9A4}">
      <dgm:prSet/>
      <dgm:spPr/>
      <dgm:t>
        <a:bodyPr/>
        <a:lstStyle/>
        <a:p>
          <a:endParaRPr lang="en-US"/>
        </a:p>
      </dgm:t>
    </dgm:pt>
    <dgm:pt modelId="{087D4AE7-F53B-4AA7-BDEF-B0C44E1EFAE9}" type="sibTrans" cxnId="{2E6DA83E-1AF6-4719-9698-756AF680D9A4}">
      <dgm:prSet/>
      <dgm:spPr/>
      <dgm:t>
        <a:bodyPr/>
        <a:lstStyle/>
        <a:p>
          <a:endParaRPr lang="en-US"/>
        </a:p>
      </dgm:t>
    </dgm:pt>
    <dgm:pt modelId="{F4FDF646-E184-42B6-8761-E8466D603EE1}">
      <dgm:prSet custT="1"/>
      <dgm:spPr/>
      <dgm:t>
        <a:bodyPr/>
        <a:lstStyle/>
        <a:p>
          <a:r>
            <a:rPr lang="en-US" sz="1750" dirty="0">
              <a:latin typeface="Arabic Typesetting" panose="03020402040406030203" pitchFamily="66" charset="-78"/>
              <a:cs typeface="Arabic Typesetting" panose="03020402040406030203" pitchFamily="66" charset="-78"/>
            </a:rPr>
            <a:t>In 1996 Kasparov had won 4 : 2 </a:t>
          </a:r>
        </a:p>
      </dgm:t>
    </dgm:pt>
    <dgm:pt modelId="{49C23818-C92D-42FE-9C99-7BD6ED7167D1}" type="parTrans" cxnId="{91328516-8F71-4868-9C85-7CCDB1A150AE}">
      <dgm:prSet/>
      <dgm:spPr/>
      <dgm:t>
        <a:bodyPr/>
        <a:lstStyle/>
        <a:p>
          <a:endParaRPr lang="en-US"/>
        </a:p>
      </dgm:t>
    </dgm:pt>
    <dgm:pt modelId="{CDC1C1D1-2CD2-4840-8569-19426A3EA38D}" type="sibTrans" cxnId="{91328516-8F71-4868-9C85-7CCDB1A150AE}">
      <dgm:prSet/>
      <dgm:spPr/>
      <dgm:t>
        <a:bodyPr/>
        <a:lstStyle/>
        <a:p>
          <a:endParaRPr lang="en-US"/>
        </a:p>
      </dgm:t>
    </dgm:pt>
    <dgm:pt modelId="{7F1C735E-5FC6-4613-803F-99171C004B3C}">
      <dgm:prSet custT="1"/>
      <dgm:spPr/>
      <dgm:t>
        <a:bodyPr/>
        <a:lstStyle/>
        <a:p>
          <a:r>
            <a:rPr lang="en-US" sz="1750" dirty="0">
              <a:latin typeface="Arabic Typesetting" panose="03020402040406030203" pitchFamily="66" charset="-78"/>
              <a:cs typeface="Arabic Typesetting" panose="03020402040406030203" pitchFamily="66" charset="-78"/>
            </a:rPr>
            <a:t>32 node IBM RS/6000, 120 MHz P2SC + 8 VLSI chips per node for </a:t>
          </a:r>
          <a:r>
            <a:rPr lang="en-US" sz="1750" dirty="0" err="1">
              <a:latin typeface="Arabic Typesetting" panose="03020402040406030203" pitchFamily="66" charset="-78"/>
              <a:cs typeface="Arabic Typesetting" panose="03020402040406030203" pitchFamily="66" charset="-78"/>
            </a:rPr>
            <a:t>MiniMax</a:t>
          </a:r>
          <a:r>
            <a:rPr lang="en-US" sz="1750" dirty="0">
              <a:latin typeface="Arabic Typesetting" panose="03020402040406030203" pitchFamily="66" charset="-78"/>
              <a:cs typeface="Arabic Typesetting" panose="03020402040406030203" pitchFamily="66" charset="-78"/>
            </a:rPr>
            <a:t> / Alpha-Beta Pruning </a:t>
          </a:r>
        </a:p>
      </dgm:t>
    </dgm:pt>
    <dgm:pt modelId="{A230768B-15ED-4993-9124-6BBDB6B327EA}" type="parTrans" cxnId="{19D47CFA-A7B3-4982-BE28-5659C25816C9}">
      <dgm:prSet/>
      <dgm:spPr/>
      <dgm:t>
        <a:bodyPr/>
        <a:lstStyle/>
        <a:p>
          <a:endParaRPr lang="en-US"/>
        </a:p>
      </dgm:t>
    </dgm:pt>
    <dgm:pt modelId="{75B45409-398C-4029-8D89-1840E59CAA65}" type="sibTrans" cxnId="{19D47CFA-A7B3-4982-BE28-5659C25816C9}">
      <dgm:prSet/>
      <dgm:spPr/>
      <dgm:t>
        <a:bodyPr/>
        <a:lstStyle/>
        <a:p>
          <a:endParaRPr lang="en-US"/>
        </a:p>
      </dgm:t>
    </dgm:pt>
    <dgm:pt modelId="{5E9322E6-B297-49BF-901B-19DFDCCD59BC}">
      <dgm:prSet custT="1"/>
      <dgm:spPr/>
      <dgm:t>
        <a:bodyPr/>
        <a:lstStyle/>
        <a:p>
          <a:r>
            <a:rPr lang="en-US" sz="1750" dirty="0">
              <a:latin typeface="Arabic Typesetting" panose="03020402040406030203" pitchFamily="66" charset="-78"/>
              <a:cs typeface="Arabic Typesetting" panose="03020402040406030203" pitchFamily="66" charset="-78"/>
            </a:rPr>
            <a:t>32GB transposition table  and having 200m moves / sec, Ply 8-12, ELO 27501997: IBM's Deep Blue beats Gary Kasparov 3.5 : 2.5 </a:t>
          </a:r>
        </a:p>
      </dgm:t>
    </dgm:pt>
    <dgm:pt modelId="{07799628-DF5F-4EDC-8A57-BBC3BDD0FDBF}" type="parTrans" cxnId="{86FD137C-E0B1-418C-94DC-5F3C29851BA5}">
      <dgm:prSet/>
      <dgm:spPr/>
      <dgm:t>
        <a:bodyPr/>
        <a:lstStyle/>
        <a:p>
          <a:endParaRPr lang="en-US"/>
        </a:p>
      </dgm:t>
    </dgm:pt>
    <dgm:pt modelId="{BAE2E39F-B9DE-433C-AD88-997FFCFDD1E9}" type="sibTrans" cxnId="{86FD137C-E0B1-418C-94DC-5F3C29851BA5}">
      <dgm:prSet/>
      <dgm:spPr/>
      <dgm:t>
        <a:bodyPr/>
        <a:lstStyle/>
        <a:p>
          <a:endParaRPr lang="en-US"/>
        </a:p>
      </dgm:t>
    </dgm:pt>
    <dgm:pt modelId="{BF2E9B00-6724-420F-95B0-E3E82FB53AC6}">
      <dgm:prSet/>
      <dgm:spPr/>
      <dgm:t>
        <a:bodyPr/>
        <a:lstStyle/>
        <a:p>
          <a:pPr>
            <a:defRPr b="1"/>
          </a:pPr>
          <a:r>
            <a:rPr lang="en-US"/>
            <a:t>2014</a:t>
          </a:r>
        </a:p>
      </dgm:t>
    </dgm:pt>
    <dgm:pt modelId="{330D1F01-DCA5-4E33-9AC4-FBEDDDFE1D17}" type="parTrans" cxnId="{B614177C-08A3-4E1D-B71E-DCE536E72286}">
      <dgm:prSet/>
      <dgm:spPr/>
      <dgm:t>
        <a:bodyPr/>
        <a:lstStyle/>
        <a:p>
          <a:endParaRPr lang="en-US"/>
        </a:p>
      </dgm:t>
    </dgm:pt>
    <dgm:pt modelId="{3A4E8431-3754-4584-A517-CC8F3DE155BD}" type="sibTrans" cxnId="{B614177C-08A3-4E1D-B71E-DCE536E72286}">
      <dgm:prSet/>
      <dgm:spPr/>
      <dgm:t>
        <a:bodyPr/>
        <a:lstStyle/>
        <a:p>
          <a:endParaRPr lang="en-US"/>
        </a:p>
      </dgm:t>
    </dgm:pt>
    <dgm:pt modelId="{CFD4FE96-E058-4C2D-8F05-FE6D154B7663}">
      <dgm:prSet custT="1"/>
      <dgm:spPr/>
      <dgm:t>
        <a:bodyPr/>
        <a:lstStyle/>
        <a:p>
          <a:r>
            <a:rPr lang="en-US" sz="2000" dirty="0" err="1">
              <a:latin typeface="Arabic Typesetting" panose="03020402040406030203" pitchFamily="66" charset="-78"/>
              <a:cs typeface="Arabic Typesetting" panose="03020402040406030203" pitchFamily="66" charset="-78"/>
            </a:rPr>
            <a:t>StockFish</a:t>
          </a:r>
          <a:r>
            <a:rPr lang="en-US" sz="2000" dirty="0">
              <a:latin typeface="Arabic Typesetting" panose="03020402040406030203" pitchFamily="66" charset="-78"/>
              <a:cs typeface="Arabic Typesetting" panose="03020402040406030203" pitchFamily="66" charset="-78"/>
            </a:rPr>
            <a:t> Computer Chess World Champion</a:t>
          </a:r>
        </a:p>
      </dgm:t>
    </dgm:pt>
    <dgm:pt modelId="{BF3086DC-FFD3-4CE1-8646-033906B6A3B6}" type="parTrans" cxnId="{2DD19B5B-EECA-4B11-A6E4-E40E46BF93C6}">
      <dgm:prSet/>
      <dgm:spPr/>
      <dgm:t>
        <a:bodyPr/>
        <a:lstStyle/>
        <a:p>
          <a:endParaRPr lang="en-US"/>
        </a:p>
      </dgm:t>
    </dgm:pt>
    <dgm:pt modelId="{192558CA-C30A-4134-8503-0BD6DBC248FB}" type="sibTrans" cxnId="{2DD19B5B-EECA-4B11-A6E4-E40E46BF93C6}">
      <dgm:prSet/>
      <dgm:spPr/>
      <dgm:t>
        <a:bodyPr/>
        <a:lstStyle/>
        <a:p>
          <a:endParaRPr lang="en-US"/>
        </a:p>
      </dgm:t>
    </dgm:pt>
    <dgm:pt modelId="{6C4ECD92-FFE2-4028-95AB-6AE61D0918F3}">
      <dgm:prSet custT="1"/>
      <dgm:spPr/>
      <dgm:t>
        <a:bodyPr/>
        <a:lstStyle/>
        <a:p>
          <a:r>
            <a:rPr lang="en-US" sz="2000">
              <a:latin typeface="Arabic Typesetting" panose="03020402040406030203" pitchFamily="66" charset="-78"/>
              <a:cs typeface="Arabic Typesetting" panose="03020402040406030203" pitchFamily="66" charset="-78"/>
            </a:rPr>
            <a:t>70m moves / sec on off-the-shelf hardware, Ply 20-45 (much better ordering/pruning), ELO 3400 </a:t>
          </a:r>
        </a:p>
      </dgm:t>
    </dgm:pt>
    <dgm:pt modelId="{76BB3424-A582-46CB-8479-52479818E344}" type="parTrans" cxnId="{A19A9B06-D689-4D3F-BCB6-343614D81AC7}">
      <dgm:prSet/>
      <dgm:spPr/>
      <dgm:t>
        <a:bodyPr/>
        <a:lstStyle/>
        <a:p>
          <a:endParaRPr lang="en-US"/>
        </a:p>
      </dgm:t>
    </dgm:pt>
    <dgm:pt modelId="{E91860D2-1E1A-455A-BDE4-00DF764D2220}" type="sibTrans" cxnId="{A19A9B06-D689-4D3F-BCB6-343614D81AC7}">
      <dgm:prSet/>
      <dgm:spPr/>
      <dgm:t>
        <a:bodyPr/>
        <a:lstStyle/>
        <a:p>
          <a:endParaRPr lang="en-US"/>
        </a:p>
      </dgm:t>
    </dgm:pt>
    <dgm:pt modelId="{B4D7DFB3-4D00-45DC-B7DE-C9FBD75B287A}">
      <dgm:prSet custT="1"/>
      <dgm:spPr/>
      <dgm:t>
        <a:bodyPr/>
        <a:lstStyle/>
        <a:p>
          <a:r>
            <a:rPr lang="en-US" sz="2000" dirty="0">
              <a:latin typeface="Arabic Typesetting" panose="03020402040406030203" pitchFamily="66" charset="-78"/>
              <a:cs typeface="Arabic Typesetting" panose="03020402040406030203" pitchFamily="66" charset="-78"/>
            </a:rPr>
            <a:t>1TB transposition table</a:t>
          </a:r>
        </a:p>
      </dgm:t>
    </dgm:pt>
    <dgm:pt modelId="{FC19FDAA-EA4E-488A-A7D4-28D0A77D6ED4}" type="parTrans" cxnId="{49110D87-307D-4B63-B0CA-30E5BAE1CAC5}">
      <dgm:prSet/>
      <dgm:spPr/>
      <dgm:t>
        <a:bodyPr/>
        <a:lstStyle/>
        <a:p>
          <a:endParaRPr lang="en-US"/>
        </a:p>
      </dgm:t>
    </dgm:pt>
    <dgm:pt modelId="{3E26AA4C-A770-4C8E-ACC2-CF03FF62048F}" type="sibTrans" cxnId="{49110D87-307D-4B63-B0CA-30E5BAE1CAC5}">
      <dgm:prSet/>
      <dgm:spPr/>
      <dgm:t>
        <a:bodyPr/>
        <a:lstStyle/>
        <a:p>
          <a:endParaRPr lang="en-US"/>
        </a:p>
      </dgm:t>
    </dgm:pt>
    <dgm:pt modelId="{321E1236-7F24-4B88-A4C2-36E2311C3C62}" type="pres">
      <dgm:prSet presAssocID="{7A7A4C9E-0487-4743-A01E-E11A36B1B438}" presName="root" presStyleCnt="0">
        <dgm:presLayoutVars>
          <dgm:chMax/>
          <dgm:chPref/>
          <dgm:animLvl val="lvl"/>
        </dgm:presLayoutVars>
      </dgm:prSet>
      <dgm:spPr/>
    </dgm:pt>
    <dgm:pt modelId="{55B534B3-178D-41F6-AF03-F738D3898948}" type="pres">
      <dgm:prSet presAssocID="{7A7A4C9E-0487-4743-A01E-E11A36B1B438}" presName="divider" presStyleLbl="node1" presStyleIdx="0" presStyleCnt="1"/>
      <dgm:spPr/>
    </dgm:pt>
    <dgm:pt modelId="{053A1BCD-363F-4C7F-9D0E-02A93F022C91}" type="pres">
      <dgm:prSet presAssocID="{7A7A4C9E-0487-4743-A01E-E11A36B1B438}" presName="nodes" presStyleCnt="0">
        <dgm:presLayoutVars>
          <dgm:chMax/>
          <dgm:chPref/>
          <dgm:animLvl val="lvl"/>
        </dgm:presLayoutVars>
      </dgm:prSet>
      <dgm:spPr/>
    </dgm:pt>
    <dgm:pt modelId="{B3CF6ADD-48D0-48C7-B29E-D7721BF603AE}" type="pres">
      <dgm:prSet presAssocID="{65CEFB96-E84C-449B-87E2-D32EE030FB92}" presName="composite" presStyleCnt="0"/>
      <dgm:spPr/>
    </dgm:pt>
    <dgm:pt modelId="{7F319198-6897-4DE6-B5E5-7103B61F6CBE}" type="pres">
      <dgm:prSet presAssocID="{65CEFB96-E84C-449B-87E2-D32EE030FB92}" presName="L1TextContainer" presStyleLbl="revTx" presStyleIdx="0" presStyleCnt="2">
        <dgm:presLayoutVars>
          <dgm:chMax val="1"/>
          <dgm:chPref val="1"/>
          <dgm:bulletEnabled val="1"/>
        </dgm:presLayoutVars>
      </dgm:prSet>
      <dgm:spPr/>
    </dgm:pt>
    <dgm:pt modelId="{7FE038A3-8129-4E4D-8F2B-CFD321484828}" type="pres">
      <dgm:prSet presAssocID="{65CEFB96-E84C-449B-87E2-D32EE030FB92}" presName="L2TextContainerWrapper" presStyleCnt="0">
        <dgm:presLayoutVars>
          <dgm:chMax val="0"/>
          <dgm:chPref val="0"/>
          <dgm:bulletEnabled val="1"/>
        </dgm:presLayoutVars>
      </dgm:prSet>
      <dgm:spPr/>
    </dgm:pt>
    <dgm:pt modelId="{064E9E19-0812-45FE-A5A1-CC31902C8D72}" type="pres">
      <dgm:prSet presAssocID="{65CEFB96-E84C-449B-87E2-D32EE030FB92}" presName="L2TextContainer" presStyleLbl="bgAccFollowNode1" presStyleIdx="0" presStyleCnt="2"/>
      <dgm:spPr/>
    </dgm:pt>
    <dgm:pt modelId="{89601CF7-A752-402C-BAAA-2B319925B31E}" type="pres">
      <dgm:prSet presAssocID="{65CEFB96-E84C-449B-87E2-D32EE030FB92}" presName="FlexibleEmptyPlaceHolder" presStyleCnt="0"/>
      <dgm:spPr/>
    </dgm:pt>
    <dgm:pt modelId="{D7ABCCE7-2CD3-4B25-8708-949D537353B5}" type="pres">
      <dgm:prSet presAssocID="{65CEFB96-E84C-449B-87E2-D32EE030FB92}" presName="ConnectLine" presStyleLbl="alignNode1" presStyleIdx="0" presStyleCnt="2"/>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B6F6E3CE-34B5-487B-92CE-A404E4087836}" type="pres">
      <dgm:prSet presAssocID="{65CEFB96-E84C-449B-87E2-D32EE030FB92}" presName="ConnectorPoint" presStyleLbl="fgAcc1" presStyleIdx="0" presStyleCnt="2"/>
      <dgm:spPr>
        <a:solidFill>
          <a:schemeClr val="lt1">
            <a:alpha val="90000"/>
            <a:hueOff val="0"/>
            <a:satOff val="0"/>
            <a:lumOff val="0"/>
            <a:alphaOff val="0"/>
          </a:schemeClr>
        </a:solidFill>
        <a:ln w="12700" cap="flat" cmpd="sng" algn="ctr">
          <a:noFill/>
          <a:prstDash val="solid"/>
          <a:miter lim="800000"/>
        </a:ln>
        <a:effectLst/>
      </dgm:spPr>
    </dgm:pt>
    <dgm:pt modelId="{6FCF7FE3-0DEF-4113-B813-DB4807C19D88}" type="pres">
      <dgm:prSet presAssocID="{65CEFB96-E84C-449B-87E2-D32EE030FB92}" presName="EmptyPlaceHolder" presStyleCnt="0"/>
      <dgm:spPr/>
    </dgm:pt>
    <dgm:pt modelId="{BB998471-5A08-4BFD-B49D-DA7DF3A9734B}" type="pres">
      <dgm:prSet presAssocID="{B34C19FE-849A-4CE4-8722-FBCC17FC523D}" presName="spaceBetweenRectangles" presStyleCnt="0"/>
      <dgm:spPr/>
    </dgm:pt>
    <dgm:pt modelId="{987FE5A5-7A84-49FE-A810-136C45289A92}" type="pres">
      <dgm:prSet presAssocID="{BF2E9B00-6724-420F-95B0-E3E82FB53AC6}" presName="composite" presStyleCnt="0"/>
      <dgm:spPr/>
    </dgm:pt>
    <dgm:pt modelId="{1F8ECEB9-DE37-422F-9561-6B424E9F9875}" type="pres">
      <dgm:prSet presAssocID="{BF2E9B00-6724-420F-95B0-E3E82FB53AC6}" presName="L1TextContainer" presStyleLbl="revTx" presStyleIdx="1" presStyleCnt="2">
        <dgm:presLayoutVars>
          <dgm:chMax val="1"/>
          <dgm:chPref val="1"/>
          <dgm:bulletEnabled val="1"/>
        </dgm:presLayoutVars>
      </dgm:prSet>
      <dgm:spPr/>
    </dgm:pt>
    <dgm:pt modelId="{1F666106-065B-449E-9962-964DFAEA89F3}" type="pres">
      <dgm:prSet presAssocID="{BF2E9B00-6724-420F-95B0-E3E82FB53AC6}" presName="L2TextContainerWrapper" presStyleCnt="0">
        <dgm:presLayoutVars>
          <dgm:chMax val="0"/>
          <dgm:chPref val="0"/>
          <dgm:bulletEnabled val="1"/>
        </dgm:presLayoutVars>
      </dgm:prSet>
      <dgm:spPr/>
    </dgm:pt>
    <dgm:pt modelId="{826EFAD0-2C78-49BC-8AB4-5F5DD012DAEA}" type="pres">
      <dgm:prSet presAssocID="{BF2E9B00-6724-420F-95B0-E3E82FB53AC6}" presName="L2TextContainer" presStyleLbl="bgAccFollowNode1" presStyleIdx="1" presStyleCnt="2"/>
      <dgm:spPr/>
    </dgm:pt>
    <dgm:pt modelId="{C7650A34-A4F5-42A3-8E3C-E14742C46944}" type="pres">
      <dgm:prSet presAssocID="{BF2E9B00-6724-420F-95B0-E3E82FB53AC6}" presName="FlexibleEmptyPlaceHolder" presStyleCnt="0"/>
      <dgm:spPr/>
    </dgm:pt>
    <dgm:pt modelId="{694067D0-81BD-48BD-BDE0-A316C6EC9893}" type="pres">
      <dgm:prSet presAssocID="{BF2E9B00-6724-420F-95B0-E3E82FB53AC6}" presName="ConnectLine" presStyleLbl="alignNode1" presStyleIdx="1" presStyleCnt="2"/>
      <dgm:spPr>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gm:spPr>
    </dgm:pt>
    <dgm:pt modelId="{3738686A-0276-42D5-8DCF-B9259EF6DA27}" type="pres">
      <dgm:prSet presAssocID="{BF2E9B00-6724-420F-95B0-E3E82FB53AC6}" presName="ConnectorPoint" presStyleLbl="fgAcc1" presStyleIdx="1" presStyleCnt="2"/>
      <dgm:spPr>
        <a:solidFill>
          <a:schemeClr val="lt1">
            <a:alpha val="90000"/>
            <a:hueOff val="0"/>
            <a:satOff val="0"/>
            <a:lumOff val="0"/>
            <a:alphaOff val="0"/>
          </a:schemeClr>
        </a:solidFill>
        <a:ln w="12700" cap="flat" cmpd="sng" algn="ctr">
          <a:noFill/>
          <a:prstDash val="solid"/>
          <a:miter lim="800000"/>
        </a:ln>
        <a:effectLst/>
      </dgm:spPr>
    </dgm:pt>
    <dgm:pt modelId="{8AF076C6-EB28-4A2E-9D83-694F44C8DF13}" type="pres">
      <dgm:prSet presAssocID="{BF2E9B00-6724-420F-95B0-E3E82FB53AC6}" presName="EmptyPlaceHolder" presStyleCnt="0"/>
      <dgm:spPr/>
    </dgm:pt>
  </dgm:ptLst>
  <dgm:cxnLst>
    <dgm:cxn modelId="{A19A9B06-D689-4D3F-BCB6-343614D81AC7}" srcId="{CFD4FE96-E058-4C2D-8F05-FE6D154B7663}" destId="{6C4ECD92-FFE2-4028-95AB-6AE61D0918F3}" srcOrd="0" destOrd="0" parTransId="{76BB3424-A582-46CB-8479-52479818E344}" sibTransId="{E91860D2-1E1A-455A-BDE4-00DF764D2220}"/>
    <dgm:cxn modelId="{91328516-8F71-4868-9C85-7CCDB1A150AE}" srcId="{E09A1395-A329-4651-A878-3D0115924A4A}" destId="{F4FDF646-E184-42B6-8761-E8466D603EE1}" srcOrd="0" destOrd="0" parTransId="{49C23818-C92D-42FE-9C99-7BD6ED7167D1}" sibTransId="{CDC1C1D1-2CD2-4840-8569-19426A3EA38D}"/>
    <dgm:cxn modelId="{2E6DA83E-1AF6-4719-9698-756AF680D9A4}" srcId="{65CEFB96-E84C-449B-87E2-D32EE030FB92}" destId="{E09A1395-A329-4651-A878-3D0115924A4A}" srcOrd="0" destOrd="0" parTransId="{271799F9-3E0F-4C46-A2A7-72DA883EA1F6}" sibTransId="{087D4AE7-F53B-4AA7-BDEF-B0C44E1EFAE9}"/>
    <dgm:cxn modelId="{2DD19B5B-EECA-4B11-A6E4-E40E46BF93C6}" srcId="{BF2E9B00-6724-420F-95B0-E3E82FB53AC6}" destId="{CFD4FE96-E058-4C2D-8F05-FE6D154B7663}" srcOrd="0" destOrd="0" parTransId="{BF3086DC-FFD3-4CE1-8646-033906B6A3B6}" sibTransId="{192558CA-C30A-4134-8503-0BD6DBC248FB}"/>
    <dgm:cxn modelId="{15A1F449-8FA2-4013-A7D1-C1EB4EA7E8E3}" type="presOf" srcId="{6C4ECD92-FFE2-4028-95AB-6AE61D0918F3}" destId="{826EFAD0-2C78-49BC-8AB4-5F5DD012DAEA}" srcOrd="0" destOrd="1" presId="urn:microsoft.com/office/officeart/2017/3/layout/HorizontalPathTimeline"/>
    <dgm:cxn modelId="{0D50544F-DA5F-4AAB-B52C-A7495E8CA5E7}" type="presOf" srcId="{F4FDF646-E184-42B6-8761-E8466D603EE1}" destId="{064E9E19-0812-45FE-A5A1-CC31902C8D72}" srcOrd="0" destOrd="1" presId="urn:microsoft.com/office/officeart/2017/3/layout/HorizontalPathTimeline"/>
    <dgm:cxn modelId="{2033A975-16B4-4C26-A9A0-66D5E201AE1B}" type="presOf" srcId="{E09A1395-A329-4651-A878-3D0115924A4A}" destId="{064E9E19-0812-45FE-A5A1-CC31902C8D72}" srcOrd="0" destOrd="0" presId="urn:microsoft.com/office/officeart/2017/3/layout/HorizontalPathTimeline"/>
    <dgm:cxn modelId="{86FD137C-E0B1-418C-94DC-5F3C29851BA5}" srcId="{E09A1395-A329-4651-A878-3D0115924A4A}" destId="{5E9322E6-B297-49BF-901B-19DFDCCD59BC}" srcOrd="2" destOrd="0" parTransId="{07799628-DF5F-4EDC-8A57-BBC3BDD0FDBF}" sibTransId="{BAE2E39F-B9DE-433C-AD88-997FFCFDD1E9}"/>
    <dgm:cxn modelId="{B614177C-08A3-4E1D-B71E-DCE536E72286}" srcId="{7A7A4C9E-0487-4743-A01E-E11A36B1B438}" destId="{BF2E9B00-6724-420F-95B0-E3E82FB53AC6}" srcOrd="1" destOrd="0" parTransId="{330D1F01-DCA5-4E33-9AC4-FBEDDDFE1D17}" sibTransId="{3A4E8431-3754-4584-A517-CC8F3DE155BD}"/>
    <dgm:cxn modelId="{49110D87-307D-4B63-B0CA-30E5BAE1CAC5}" srcId="{CFD4FE96-E058-4C2D-8F05-FE6D154B7663}" destId="{B4D7DFB3-4D00-45DC-B7DE-C9FBD75B287A}" srcOrd="1" destOrd="0" parTransId="{FC19FDAA-EA4E-488A-A7D4-28D0A77D6ED4}" sibTransId="{3E26AA4C-A770-4C8E-ACC2-CF03FF62048F}"/>
    <dgm:cxn modelId="{440DAFAF-C7B6-4A00-9A07-397C4CF5251B}" type="presOf" srcId="{65CEFB96-E84C-449B-87E2-D32EE030FB92}" destId="{7F319198-6897-4DE6-B5E5-7103B61F6CBE}" srcOrd="0" destOrd="0" presId="urn:microsoft.com/office/officeart/2017/3/layout/HorizontalPathTimeline"/>
    <dgm:cxn modelId="{11D2C9C1-310A-4208-9F22-FD74978C39F5}" srcId="{7A7A4C9E-0487-4743-A01E-E11A36B1B438}" destId="{65CEFB96-E84C-449B-87E2-D32EE030FB92}" srcOrd="0" destOrd="0" parTransId="{00E7F035-5D34-447A-951A-B4C04DFBD1A8}" sibTransId="{B34C19FE-849A-4CE4-8722-FBCC17FC523D}"/>
    <dgm:cxn modelId="{16D9B4C6-A844-4C66-BE6B-D75955CCC7D9}" type="presOf" srcId="{B4D7DFB3-4D00-45DC-B7DE-C9FBD75B287A}" destId="{826EFAD0-2C78-49BC-8AB4-5F5DD012DAEA}" srcOrd="0" destOrd="2" presId="urn:microsoft.com/office/officeart/2017/3/layout/HorizontalPathTimeline"/>
    <dgm:cxn modelId="{359D09D3-02FF-40E3-BB27-944B292FE0B2}" type="presOf" srcId="{7A7A4C9E-0487-4743-A01E-E11A36B1B438}" destId="{321E1236-7F24-4B88-A4C2-36E2311C3C62}" srcOrd="0" destOrd="0" presId="urn:microsoft.com/office/officeart/2017/3/layout/HorizontalPathTimeline"/>
    <dgm:cxn modelId="{6C33EBD4-B560-4491-ADE3-2D552E066614}" type="presOf" srcId="{7F1C735E-5FC6-4613-803F-99171C004B3C}" destId="{064E9E19-0812-45FE-A5A1-CC31902C8D72}" srcOrd="0" destOrd="2" presId="urn:microsoft.com/office/officeart/2017/3/layout/HorizontalPathTimeline"/>
    <dgm:cxn modelId="{662105DD-875A-4DB2-A718-B91BB802414D}" type="presOf" srcId="{CFD4FE96-E058-4C2D-8F05-FE6D154B7663}" destId="{826EFAD0-2C78-49BC-8AB4-5F5DD012DAEA}" srcOrd="0" destOrd="0" presId="urn:microsoft.com/office/officeart/2017/3/layout/HorizontalPathTimeline"/>
    <dgm:cxn modelId="{438563E8-D8E1-4E99-AD90-B8E6D5B584ED}" type="presOf" srcId="{BF2E9B00-6724-420F-95B0-E3E82FB53AC6}" destId="{1F8ECEB9-DE37-422F-9561-6B424E9F9875}" srcOrd="0" destOrd="0" presId="urn:microsoft.com/office/officeart/2017/3/layout/HorizontalPathTimeline"/>
    <dgm:cxn modelId="{9CF4D3F0-38B9-48BC-9EA2-3A6EC991AA78}" type="presOf" srcId="{5E9322E6-B297-49BF-901B-19DFDCCD59BC}" destId="{064E9E19-0812-45FE-A5A1-CC31902C8D72}" srcOrd="0" destOrd="3" presId="urn:microsoft.com/office/officeart/2017/3/layout/HorizontalPathTimeline"/>
    <dgm:cxn modelId="{19D47CFA-A7B3-4982-BE28-5659C25816C9}" srcId="{E09A1395-A329-4651-A878-3D0115924A4A}" destId="{7F1C735E-5FC6-4613-803F-99171C004B3C}" srcOrd="1" destOrd="0" parTransId="{A230768B-15ED-4993-9124-6BBDB6B327EA}" sibTransId="{75B45409-398C-4029-8D89-1840E59CAA65}"/>
    <dgm:cxn modelId="{D15CD473-CE2F-418D-A4F3-2BAE63312EB7}" type="presParOf" srcId="{321E1236-7F24-4B88-A4C2-36E2311C3C62}" destId="{55B534B3-178D-41F6-AF03-F738D3898948}" srcOrd="0" destOrd="0" presId="urn:microsoft.com/office/officeart/2017/3/layout/HorizontalPathTimeline"/>
    <dgm:cxn modelId="{9B6CF2AE-54C0-4DDD-AFBA-E23D69A9A6F0}" type="presParOf" srcId="{321E1236-7F24-4B88-A4C2-36E2311C3C62}" destId="{053A1BCD-363F-4C7F-9D0E-02A93F022C91}" srcOrd="1" destOrd="0" presId="urn:microsoft.com/office/officeart/2017/3/layout/HorizontalPathTimeline"/>
    <dgm:cxn modelId="{223B1164-82CA-4A8F-96B7-D6B7F54D29B9}" type="presParOf" srcId="{053A1BCD-363F-4C7F-9D0E-02A93F022C91}" destId="{B3CF6ADD-48D0-48C7-B29E-D7721BF603AE}" srcOrd="0" destOrd="0" presId="urn:microsoft.com/office/officeart/2017/3/layout/HorizontalPathTimeline"/>
    <dgm:cxn modelId="{D94FEA71-C0BC-4A35-BFCB-3E36CC88196E}" type="presParOf" srcId="{B3CF6ADD-48D0-48C7-B29E-D7721BF603AE}" destId="{7F319198-6897-4DE6-B5E5-7103B61F6CBE}" srcOrd="0" destOrd="0" presId="urn:microsoft.com/office/officeart/2017/3/layout/HorizontalPathTimeline"/>
    <dgm:cxn modelId="{C3175938-82DB-49AF-B27A-09C5FE30B905}" type="presParOf" srcId="{B3CF6ADD-48D0-48C7-B29E-D7721BF603AE}" destId="{7FE038A3-8129-4E4D-8F2B-CFD321484828}" srcOrd="1" destOrd="0" presId="urn:microsoft.com/office/officeart/2017/3/layout/HorizontalPathTimeline"/>
    <dgm:cxn modelId="{627F93F0-F469-4831-BC89-D073D80229D3}" type="presParOf" srcId="{7FE038A3-8129-4E4D-8F2B-CFD321484828}" destId="{064E9E19-0812-45FE-A5A1-CC31902C8D72}" srcOrd="0" destOrd="0" presId="urn:microsoft.com/office/officeart/2017/3/layout/HorizontalPathTimeline"/>
    <dgm:cxn modelId="{9F900423-131A-425E-B760-D97ED57A3152}" type="presParOf" srcId="{7FE038A3-8129-4E4D-8F2B-CFD321484828}" destId="{89601CF7-A752-402C-BAAA-2B319925B31E}" srcOrd="1" destOrd="0" presId="urn:microsoft.com/office/officeart/2017/3/layout/HorizontalPathTimeline"/>
    <dgm:cxn modelId="{3B77638B-64DC-4A43-9818-C4BDDAC5654E}" type="presParOf" srcId="{B3CF6ADD-48D0-48C7-B29E-D7721BF603AE}" destId="{D7ABCCE7-2CD3-4B25-8708-949D537353B5}" srcOrd="2" destOrd="0" presId="urn:microsoft.com/office/officeart/2017/3/layout/HorizontalPathTimeline"/>
    <dgm:cxn modelId="{7BD5A45A-5917-44EE-A7BD-0FB1591CF39B}" type="presParOf" srcId="{B3CF6ADD-48D0-48C7-B29E-D7721BF603AE}" destId="{B6F6E3CE-34B5-487B-92CE-A404E4087836}" srcOrd="3" destOrd="0" presId="urn:microsoft.com/office/officeart/2017/3/layout/HorizontalPathTimeline"/>
    <dgm:cxn modelId="{CA8FE9AF-532D-49C8-B854-D3321602E0D5}" type="presParOf" srcId="{B3CF6ADD-48D0-48C7-B29E-D7721BF603AE}" destId="{6FCF7FE3-0DEF-4113-B813-DB4807C19D88}" srcOrd="4" destOrd="0" presId="urn:microsoft.com/office/officeart/2017/3/layout/HorizontalPathTimeline"/>
    <dgm:cxn modelId="{4D3EC0D4-5531-48AC-B436-73BDF2AF44D6}" type="presParOf" srcId="{053A1BCD-363F-4C7F-9D0E-02A93F022C91}" destId="{BB998471-5A08-4BFD-B49D-DA7DF3A9734B}" srcOrd="1" destOrd="0" presId="urn:microsoft.com/office/officeart/2017/3/layout/HorizontalPathTimeline"/>
    <dgm:cxn modelId="{04DF4ED5-7D16-43B1-934A-6A92984580FA}" type="presParOf" srcId="{053A1BCD-363F-4C7F-9D0E-02A93F022C91}" destId="{987FE5A5-7A84-49FE-A810-136C45289A92}" srcOrd="2" destOrd="0" presId="urn:microsoft.com/office/officeart/2017/3/layout/HorizontalPathTimeline"/>
    <dgm:cxn modelId="{B3FF2448-FF4D-4426-8EAA-32CA1E31B1E0}" type="presParOf" srcId="{987FE5A5-7A84-49FE-A810-136C45289A92}" destId="{1F8ECEB9-DE37-422F-9561-6B424E9F9875}" srcOrd="0" destOrd="0" presId="urn:microsoft.com/office/officeart/2017/3/layout/HorizontalPathTimeline"/>
    <dgm:cxn modelId="{956FC376-DEF9-4A19-8D1A-A4CDDA0CC589}" type="presParOf" srcId="{987FE5A5-7A84-49FE-A810-136C45289A92}" destId="{1F666106-065B-449E-9962-964DFAEA89F3}" srcOrd="1" destOrd="0" presId="urn:microsoft.com/office/officeart/2017/3/layout/HorizontalPathTimeline"/>
    <dgm:cxn modelId="{A1017DE5-1228-4123-94AC-BEDD65BD33F8}" type="presParOf" srcId="{1F666106-065B-449E-9962-964DFAEA89F3}" destId="{826EFAD0-2C78-49BC-8AB4-5F5DD012DAEA}" srcOrd="0" destOrd="0" presId="urn:microsoft.com/office/officeart/2017/3/layout/HorizontalPathTimeline"/>
    <dgm:cxn modelId="{C8C12407-E370-43A2-A8EB-0342253492BF}" type="presParOf" srcId="{1F666106-065B-449E-9962-964DFAEA89F3}" destId="{C7650A34-A4F5-42A3-8E3C-E14742C46944}" srcOrd="1" destOrd="0" presId="urn:microsoft.com/office/officeart/2017/3/layout/HorizontalPathTimeline"/>
    <dgm:cxn modelId="{94342A14-0F48-40DA-BB7F-64AC26B91022}" type="presParOf" srcId="{987FE5A5-7A84-49FE-A810-136C45289A92}" destId="{694067D0-81BD-48BD-BDE0-A316C6EC9893}" srcOrd="2" destOrd="0" presId="urn:microsoft.com/office/officeart/2017/3/layout/HorizontalPathTimeline"/>
    <dgm:cxn modelId="{2F93F530-6567-47F9-B1C5-C225F505F720}" type="presParOf" srcId="{987FE5A5-7A84-49FE-A810-136C45289A92}" destId="{3738686A-0276-42D5-8DCF-B9259EF6DA27}" srcOrd="3" destOrd="0" presId="urn:microsoft.com/office/officeart/2017/3/layout/HorizontalPathTimeline"/>
    <dgm:cxn modelId="{B53E39BD-9D99-4ED8-9006-F0CF31781E47}" type="presParOf" srcId="{987FE5A5-7A84-49FE-A810-136C45289A92}" destId="{8AF076C6-EB28-4A2E-9D83-694F44C8DF13}" srcOrd="4" destOrd="0" presId="urn:microsoft.com/office/officeart/2017/3/layout/HorizontalPathTimeline"/>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1D4057-EB00-4228-9785-4406108D4913}" type="doc">
      <dgm:prSet loTypeId="urn:microsoft.com/office/officeart/2018/2/layout/IconCircle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0618316-9864-4691-981C-311599F0BEC1}">
      <dgm:prSet custT="1"/>
      <dgm:spPr/>
      <dgm:t>
        <a:bodyPr/>
        <a:lstStyle/>
        <a:p>
          <a:pPr>
            <a:lnSpc>
              <a:spcPct val="100000"/>
            </a:lnSpc>
          </a:pPr>
          <a:r>
            <a:rPr lang="en-GB" sz="2000" b="0" i="0" dirty="0">
              <a:latin typeface="Arabic Typesetting" panose="03020402040406030203" pitchFamily="66" charset="-78"/>
              <a:cs typeface="Arabic Typesetting" panose="03020402040406030203" pitchFamily="66" charset="-78"/>
            </a:rPr>
            <a:t>Here we have defined a function which train a model on a parameter of depth. </a:t>
          </a:r>
          <a:endParaRPr lang="en-US" sz="2000" dirty="0">
            <a:latin typeface="Arabic Typesetting" panose="03020402040406030203" pitchFamily="66" charset="-78"/>
            <a:cs typeface="Arabic Typesetting" panose="03020402040406030203" pitchFamily="66" charset="-78"/>
          </a:endParaRPr>
        </a:p>
      </dgm:t>
    </dgm:pt>
    <dgm:pt modelId="{9CBD6849-7912-46F6-8229-260A0A54B7B5}" type="parTrans" cxnId="{C9FBDDDE-1DFD-4308-AAC8-262FFD09E3FB}">
      <dgm:prSet/>
      <dgm:spPr/>
      <dgm:t>
        <a:bodyPr/>
        <a:lstStyle/>
        <a:p>
          <a:endParaRPr lang="en-US"/>
        </a:p>
      </dgm:t>
    </dgm:pt>
    <dgm:pt modelId="{24153A64-C245-4B14-9D1A-217A1E6465EC}" type="sibTrans" cxnId="{C9FBDDDE-1DFD-4308-AAC8-262FFD09E3FB}">
      <dgm:prSet/>
      <dgm:spPr/>
      <dgm:t>
        <a:bodyPr/>
        <a:lstStyle/>
        <a:p>
          <a:pPr>
            <a:lnSpc>
              <a:spcPct val="100000"/>
            </a:lnSpc>
          </a:pPr>
          <a:endParaRPr lang="en-US"/>
        </a:p>
      </dgm:t>
    </dgm:pt>
    <dgm:pt modelId="{AE67AD86-14B8-4543-8CCC-0011DDF96DBB}">
      <dgm:prSet custT="1"/>
      <dgm:spPr/>
      <dgm:t>
        <a:bodyPr/>
        <a:lstStyle/>
        <a:p>
          <a:pPr>
            <a:lnSpc>
              <a:spcPct val="100000"/>
            </a:lnSpc>
          </a:pPr>
          <a:r>
            <a:rPr lang="en-GB" sz="2000" b="0" i="0" dirty="0">
              <a:latin typeface="Arabic Typesetting" panose="03020402040406030203" pitchFamily="66" charset="-78"/>
              <a:cs typeface="Arabic Typesetting" panose="03020402040406030203" pitchFamily="66" charset="-78"/>
            </a:rPr>
            <a:t>Its a simple Convolutional layer with a flatten layer proceeding it. It contains a ‘same’ padding parameter as we has not change the overall dimensions of the input during the flow.</a:t>
          </a:r>
          <a:endParaRPr lang="en-US" sz="2000" dirty="0">
            <a:latin typeface="Arabic Typesetting" panose="03020402040406030203" pitchFamily="66" charset="-78"/>
            <a:cs typeface="Arabic Typesetting" panose="03020402040406030203" pitchFamily="66" charset="-78"/>
          </a:endParaRPr>
        </a:p>
      </dgm:t>
    </dgm:pt>
    <dgm:pt modelId="{2A03CAF3-8CB2-4EE8-9FB5-62A25BF0ACF7}" type="parTrans" cxnId="{7467D901-131A-4ECA-9BFE-B002A6EF3603}">
      <dgm:prSet/>
      <dgm:spPr/>
      <dgm:t>
        <a:bodyPr/>
        <a:lstStyle/>
        <a:p>
          <a:endParaRPr lang="en-US"/>
        </a:p>
      </dgm:t>
    </dgm:pt>
    <dgm:pt modelId="{6DC75725-AA40-4EB5-8097-795408A5279B}" type="sibTrans" cxnId="{7467D901-131A-4ECA-9BFE-B002A6EF3603}">
      <dgm:prSet/>
      <dgm:spPr/>
      <dgm:t>
        <a:bodyPr/>
        <a:lstStyle/>
        <a:p>
          <a:pPr>
            <a:lnSpc>
              <a:spcPct val="100000"/>
            </a:lnSpc>
          </a:pPr>
          <a:endParaRPr lang="en-US"/>
        </a:p>
      </dgm:t>
    </dgm:pt>
    <dgm:pt modelId="{FBFF7CA8-D2CC-4B7D-8B43-203BB777A0CA}">
      <dgm:prSet custT="1"/>
      <dgm:spPr/>
      <dgm:t>
        <a:bodyPr/>
        <a:lstStyle/>
        <a:p>
          <a:pPr>
            <a:lnSpc>
              <a:spcPct val="100000"/>
            </a:lnSpc>
          </a:pPr>
          <a:r>
            <a:rPr lang="en-GB" sz="2000">
              <a:latin typeface="Arabic Typesetting" panose="03020402040406030203" pitchFamily="66" charset="-78"/>
              <a:cs typeface="Arabic Typesetting" panose="03020402040406030203" pitchFamily="66" charset="-78"/>
            </a:rPr>
            <a:t>The Model is trained with the data from the lichess.org having shape of testing and training data is _____ and _____</a:t>
          </a:r>
          <a:endParaRPr lang="en-US" sz="2000">
            <a:latin typeface="Arabic Typesetting" panose="03020402040406030203" pitchFamily="66" charset="-78"/>
            <a:cs typeface="Arabic Typesetting" panose="03020402040406030203" pitchFamily="66" charset="-78"/>
          </a:endParaRPr>
        </a:p>
      </dgm:t>
    </dgm:pt>
    <dgm:pt modelId="{A9CF14B3-DBCB-4A66-8735-F1E9CCB34485}" type="parTrans" cxnId="{860E4469-6FA6-415E-B654-B12CD340F993}">
      <dgm:prSet/>
      <dgm:spPr/>
      <dgm:t>
        <a:bodyPr/>
        <a:lstStyle/>
        <a:p>
          <a:endParaRPr lang="en-US"/>
        </a:p>
      </dgm:t>
    </dgm:pt>
    <dgm:pt modelId="{83F03D97-4C60-418B-894B-3C286F76FF01}" type="sibTrans" cxnId="{860E4469-6FA6-415E-B654-B12CD340F993}">
      <dgm:prSet/>
      <dgm:spPr/>
      <dgm:t>
        <a:bodyPr/>
        <a:lstStyle/>
        <a:p>
          <a:pPr>
            <a:lnSpc>
              <a:spcPct val="100000"/>
            </a:lnSpc>
          </a:pPr>
          <a:endParaRPr lang="en-US"/>
        </a:p>
      </dgm:t>
    </dgm:pt>
    <dgm:pt modelId="{FAEBEEA7-B3E1-4698-BC78-5536ED6A4C78}">
      <dgm:prSet custT="1"/>
      <dgm:spPr/>
      <dgm:t>
        <a:bodyPr/>
        <a:lstStyle/>
        <a:p>
          <a:pPr>
            <a:lnSpc>
              <a:spcPct val="100000"/>
            </a:lnSpc>
          </a:pPr>
          <a:r>
            <a:rPr lang="en-GB" sz="2000">
              <a:latin typeface="Arabic Typesetting" panose="03020402040406030203" pitchFamily="66" charset="-78"/>
              <a:cs typeface="Arabic Typesetting" panose="03020402040406030203" pitchFamily="66" charset="-78"/>
            </a:rPr>
            <a:t>Then we have created a function which will generate move from the neural network using the minimax tree algorithm where alpha value is negative infinity and beta value is positive infinity.</a:t>
          </a:r>
          <a:endParaRPr lang="en-US" sz="2000">
            <a:latin typeface="Arabic Typesetting" panose="03020402040406030203" pitchFamily="66" charset="-78"/>
            <a:cs typeface="Arabic Typesetting" panose="03020402040406030203" pitchFamily="66" charset="-78"/>
          </a:endParaRPr>
        </a:p>
      </dgm:t>
    </dgm:pt>
    <dgm:pt modelId="{B06B3B33-F11F-4F06-B26C-63382DBDF4AB}" type="parTrans" cxnId="{B00831E2-20CB-4F41-8B86-1EA0A8CBCDCA}">
      <dgm:prSet/>
      <dgm:spPr/>
      <dgm:t>
        <a:bodyPr/>
        <a:lstStyle/>
        <a:p>
          <a:endParaRPr lang="en-US"/>
        </a:p>
      </dgm:t>
    </dgm:pt>
    <dgm:pt modelId="{33C63DA3-A270-4CC6-96D6-1D97E853E580}" type="sibTrans" cxnId="{B00831E2-20CB-4F41-8B86-1EA0A8CBCDCA}">
      <dgm:prSet/>
      <dgm:spPr/>
      <dgm:t>
        <a:bodyPr/>
        <a:lstStyle/>
        <a:p>
          <a:pPr>
            <a:lnSpc>
              <a:spcPct val="100000"/>
            </a:lnSpc>
          </a:pPr>
          <a:endParaRPr lang="en-US"/>
        </a:p>
      </dgm:t>
    </dgm:pt>
    <dgm:pt modelId="{CB2657A1-618E-4CC5-97F3-24F49743D331}">
      <dgm:prSet custT="1"/>
      <dgm:spPr/>
      <dgm:t>
        <a:bodyPr/>
        <a:lstStyle/>
        <a:p>
          <a:pPr>
            <a:lnSpc>
              <a:spcPct val="100000"/>
            </a:lnSpc>
          </a:pPr>
          <a:r>
            <a:rPr lang="en-IN" sz="2000" dirty="0">
              <a:latin typeface="Arabic Typesetting" panose="03020402040406030203" pitchFamily="66" charset="-78"/>
              <a:cs typeface="Arabic Typesetting" panose="03020402040406030203" pitchFamily="66" charset="-78"/>
            </a:rPr>
            <a:t>Then we had created some game between generated model and stockfish after that we had created game between user and generated model.</a:t>
          </a:r>
          <a:endParaRPr lang="en-US" sz="2000" dirty="0">
            <a:latin typeface="Arabic Typesetting" panose="03020402040406030203" pitchFamily="66" charset="-78"/>
            <a:cs typeface="Arabic Typesetting" panose="03020402040406030203" pitchFamily="66" charset="-78"/>
          </a:endParaRPr>
        </a:p>
      </dgm:t>
    </dgm:pt>
    <dgm:pt modelId="{54F3DF33-EC9C-4F7E-A88A-7A1B04E7347D}" type="parTrans" cxnId="{086C65D5-3FF2-4CC6-8CC5-2603DBCA54A1}">
      <dgm:prSet/>
      <dgm:spPr/>
      <dgm:t>
        <a:bodyPr/>
        <a:lstStyle/>
        <a:p>
          <a:endParaRPr lang="en-US"/>
        </a:p>
      </dgm:t>
    </dgm:pt>
    <dgm:pt modelId="{B8D4A286-A958-4513-A816-5699BE18F734}" type="sibTrans" cxnId="{086C65D5-3FF2-4CC6-8CC5-2603DBCA54A1}">
      <dgm:prSet/>
      <dgm:spPr/>
      <dgm:t>
        <a:bodyPr/>
        <a:lstStyle/>
        <a:p>
          <a:endParaRPr lang="en-US"/>
        </a:p>
      </dgm:t>
    </dgm:pt>
    <dgm:pt modelId="{8F68EDC7-20CE-4355-8FF8-B909016F7652}" type="pres">
      <dgm:prSet presAssocID="{A01D4057-EB00-4228-9785-4406108D4913}" presName="root" presStyleCnt="0">
        <dgm:presLayoutVars>
          <dgm:dir/>
          <dgm:resizeHandles val="exact"/>
        </dgm:presLayoutVars>
      </dgm:prSet>
      <dgm:spPr/>
    </dgm:pt>
    <dgm:pt modelId="{17C2FC65-11FE-42FC-8BA6-AACA2AA5599D}" type="pres">
      <dgm:prSet presAssocID="{A01D4057-EB00-4228-9785-4406108D4913}" presName="container" presStyleCnt="0">
        <dgm:presLayoutVars>
          <dgm:dir/>
          <dgm:resizeHandles val="exact"/>
        </dgm:presLayoutVars>
      </dgm:prSet>
      <dgm:spPr/>
    </dgm:pt>
    <dgm:pt modelId="{E88D6FC4-7D1F-44E8-A87B-0D8CB81E9044}" type="pres">
      <dgm:prSet presAssocID="{D0618316-9864-4691-981C-311599F0BEC1}" presName="compNode" presStyleCnt="0"/>
      <dgm:spPr/>
    </dgm:pt>
    <dgm:pt modelId="{E392E104-871B-4FF3-9B4F-098330C2E2CF}" type="pres">
      <dgm:prSet presAssocID="{D0618316-9864-4691-981C-311599F0BEC1}" presName="iconBgRect" presStyleLbl="bgShp" presStyleIdx="0" presStyleCnt="5"/>
      <dgm:spPr/>
    </dgm:pt>
    <dgm:pt modelId="{BFAFB0E5-F5A9-40D3-A319-A05058A64E37}" type="pres">
      <dgm:prSet presAssocID="{D0618316-9864-4691-981C-311599F0BE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DA114E-09C8-455D-AAD9-7DE7418E9E19}" type="pres">
      <dgm:prSet presAssocID="{D0618316-9864-4691-981C-311599F0BEC1}" presName="spaceRect" presStyleCnt="0"/>
      <dgm:spPr/>
    </dgm:pt>
    <dgm:pt modelId="{4448EFC0-8813-462E-9730-0B2EDD109E31}" type="pres">
      <dgm:prSet presAssocID="{D0618316-9864-4691-981C-311599F0BEC1}" presName="textRect" presStyleLbl="revTx" presStyleIdx="0" presStyleCnt="5">
        <dgm:presLayoutVars>
          <dgm:chMax val="1"/>
          <dgm:chPref val="1"/>
        </dgm:presLayoutVars>
      </dgm:prSet>
      <dgm:spPr/>
    </dgm:pt>
    <dgm:pt modelId="{C571CA09-E157-4D60-9A35-3A431637069C}" type="pres">
      <dgm:prSet presAssocID="{24153A64-C245-4B14-9D1A-217A1E6465EC}" presName="sibTrans" presStyleLbl="sibTrans2D1" presStyleIdx="0" presStyleCnt="0"/>
      <dgm:spPr/>
    </dgm:pt>
    <dgm:pt modelId="{0959A294-FFFE-4352-9606-D5CF0FA27D9A}" type="pres">
      <dgm:prSet presAssocID="{AE67AD86-14B8-4543-8CCC-0011DDF96DBB}" presName="compNode" presStyleCnt="0"/>
      <dgm:spPr/>
    </dgm:pt>
    <dgm:pt modelId="{B2040FB3-1F85-4203-A625-412DACE01C95}" type="pres">
      <dgm:prSet presAssocID="{AE67AD86-14B8-4543-8CCC-0011DDF96DBB}" presName="iconBgRect" presStyleLbl="bgShp" presStyleIdx="1" presStyleCnt="5"/>
      <dgm:spPr/>
    </dgm:pt>
    <dgm:pt modelId="{3E4DF148-D5B1-4D11-98DF-27DC9A37EDAE}" type="pres">
      <dgm:prSet presAssocID="{AE67AD86-14B8-4543-8CCC-0011DDF96DB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086C046D-1910-4A23-89E3-2F58642B6070}" type="pres">
      <dgm:prSet presAssocID="{AE67AD86-14B8-4543-8CCC-0011DDF96DBB}" presName="spaceRect" presStyleCnt="0"/>
      <dgm:spPr/>
    </dgm:pt>
    <dgm:pt modelId="{AAB37DEE-0B1E-4A63-9B3E-BE0B772F282B}" type="pres">
      <dgm:prSet presAssocID="{AE67AD86-14B8-4543-8CCC-0011DDF96DBB}" presName="textRect" presStyleLbl="revTx" presStyleIdx="1" presStyleCnt="5">
        <dgm:presLayoutVars>
          <dgm:chMax val="1"/>
          <dgm:chPref val="1"/>
        </dgm:presLayoutVars>
      </dgm:prSet>
      <dgm:spPr/>
    </dgm:pt>
    <dgm:pt modelId="{9D6C7F72-EF32-44BA-AC58-4A027B6362D9}" type="pres">
      <dgm:prSet presAssocID="{6DC75725-AA40-4EB5-8097-795408A5279B}" presName="sibTrans" presStyleLbl="sibTrans2D1" presStyleIdx="0" presStyleCnt="0"/>
      <dgm:spPr/>
    </dgm:pt>
    <dgm:pt modelId="{4B1A208F-64E2-4281-BDC0-DA9A86044C02}" type="pres">
      <dgm:prSet presAssocID="{FBFF7CA8-D2CC-4B7D-8B43-203BB777A0CA}" presName="compNode" presStyleCnt="0"/>
      <dgm:spPr/>
    </dgm:pt>
    <dgm:pt modelId="{80310BDD-8EC1-42F3-9C37-4683BDEA8AC3}" type="pres">
      <dgm:prSet presAssocID="{FBFF7CA8-D2CC-4B7D-8B43-203BB777A0CA}" presName="iconBgRect" presStyleLbl="bgShp" presStyleIdx="2" presStyleCnt="5"/>
      <dgm:spPr/>
    </dgm:pt>
    <dgm:pt modelId="{F336CA75-7836-4B9C-A3CA-4F512610AB20}" type="pres">
      <dgm:prSet presAssocID="{FBFF7CA8-D2CC-4B7D-8B43-203BB777A0C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44144EFE-75D6-4693-9DA8-932596D1FF46}" type="pres">
      <dgm:prSet presAssocID="{FBFF7CA8-D2CC-4B7D-8B43-203BB777A0CA}" presName="spaceRect" presStyleCnt="0"/>
      <dgm:spPr/>
    </dgm:pt>
    <dgm:pt modelId="{1C61614A-40B1-4FAD-B658-857D54E2B8D8}" type="pres">
      <dgm:prSet presAssocID="{FBFF7CA8-D2CC-4B7D-8B43-203BB777A0CA}" presName="textRect" presStyleLbl="revTx" presStyleIdx="2" presStyleCnt="5">
        <dgm:presLayoutVars>
          <dgm:chMax val="1"/>
          <dgm:chPref val="1"/>
        </dgm:presLayoutVars>
      </dgm:prSet>
      <dgm:spPr/>
    </dgm:pt>
    <dgm:pt modelId="{956F46D6-0EC5-460F-B10D-3E71A22BFE26}" type="pres">
      <dgm:prSet presAssocID="{83F03D97-4C60-418B-894B-3C286F76FF01}" presName="sibTrans" presStyleLbl="sibTrans2D1" presStyleIdx="0" presStyleCnt="0"/>
      <dgm:spPr/>
    </dgm:pt>
    <dgm:pt modelId="{24F8D488-4181-4F36-9BA1-7DC8D7B5BB2E}" type="pres">
      <dgm:prSet presAssocID="{FAEBEEA7-B3E1-4698-BC78-5536ED6A4C78}" presName="compNode" presStyleCnt="0"/>
      <dgm:spPr/>
    </dgm:pt>
    <dgm:pt modelId="{DC83C011-5DA1-42F0-A79E-848D08E62E6A}" type="pres">
      <dgm:prSet presAssocID="{FAEBEEA7-B3E1-4698-BC78-5536ED6A4C78}" presName="iconBgRect" presStyleLbl="bgShp" presStyleIdx="3" presStyleCnt="5"/>
      <dgm:spPr/>
    </dgm:pt>
    <dgm:pt modelId="{67D7F805-1A1C-4BD8-A49A-7B5C4EF77B79}" type="pres">
      <dgm:prSet presAssocID="{FAEBEEA7-B3E1-4698-BC78-5536ED6A4C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C19810AD-7168-43A9-971E-9AC021B78263}" type="pres">
      <dgm:prSet presAssocID="{FAEBEEA7-B3E1-4698-BC78-5536ED6A4C78}" presName="spaceRect" presStyleCnt="0"/>
      <dgm:spPr/>
    </dgm:pt>
    <dgm:pt modelId="{BA079CD8-288A-495E-913F-EAEFB0A2EF69}" type="pres">
      <dgm:prSet presAssocID="{FAEBEEA7-B3E1-4698-BC78-5536ED6A4C78}" presName="textRect" presStyleLbl="revTx" presStyleIdx="3" presStyleCnt="5">
        <dgm:presLayoutVars>
          <dgm:chMax val="1"/>
          <dgm:chPref val="1"/>
        </dgm:presLayoutVars>
      </dgm:prSet>
      <dgm:spPr/>
    </dgm:pt>
    <dgm:pt modelId="{A4CB93B2-A582-4AA3-89E7-84B4A19917C7}" type="pres">
      <dgm:prSet presAssocID="{33C63DA3-A270-4CC6-96D6-1D97E853E580}" presName="sibTrans" presStyleLbl="sibTrans2D1" presStyleIdx="0" presStyleCnt="0"/>
      <dgm:spPr/>
    </dgm:pt>
    <dgm:pt modelId="{A438B263-E7E6-447C-92FA-9EF8F4BCA229}" type="pres">
      <dgm:prSet presAssocID="{CB2657A1-618E-4CC5-97F3-24F49743D331}" presName="compNode" presStyleCnt="0"/>
      <dgm:spPr/>
    </dgm:pt>
    <dgm:pt modelId="{47AEB4C6-055F-477D-A7E8-DF2640A0BB0A}" type="pres">
      <dgm:prSet presAssocID="{CB2657A1-618E-4CC5-97F3-24F49743D331}" presName="iconBgRect" presStyleLbl="bgShp" presStyleIdx="4" presStyleCnt="5"/>
      <dgm:spPr/>
    </dgm:pt>
    <dgm:pt modelId="{4A26438D-FF3E-4C64-9F15-F58F6E42B3DD}" type="pres">
      <dgm:prSet presAssocID="{CB2657A1-618E-4CC5-97F3-24F49743D33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ss Pieces"/>
        </a:ext>
      </dgm:extLst>
    </dgm:pt>
    <dgm:pt modelId="{A4BCBE6C-131D-4E29-94EE-D8CCDEE6BA5E}" type="pres">
      <dgm:prSet presAssocID="{CB2657A1-618E-4CC5-97F3-24F49743D331}" presName="spaceRect" presStyleCnt="0"/>
      <dgm:spPr/>
    </dgm:pt>
    <dgm:pt modelId="{3C0A62AD-67D3-4AB3-92EE-849754EBF9F8}" type="pres">
      <dgm:prSet presAssocID="{CB2657A1-618E-4CC5-97F3-24F49743D331}" presName="textRect" presStyleLbl="revTx" presStyleIdx="4" presStyleCnt="5">
        <dgm:presLayoutVars>
          <dgm:chMax val="1"/>
          <dgm:chPref val="1"/>
        </dgm:presLayoutVars>
      </dgm:prSet>
      <dgm:spPr/>
    </dgm:pt>
  </dgm:ptLst>
  <dgm:cxnLst>
    <dgm:cxn modelId="{7467D901-131A-4ECA-9BFE-B002A6EF3603}" srcId="{A01D4057-EB00-4228-9785-4406108D4913}" destId="{AE67AD86-14B8-4543-8CCC-0011DDF96DBB}" srcOrd="1" destOrd="0" parTransId="{2A03CAF3-8CB2-4EE8-9FB5-62A25BF0ACF7}" sibTransId="{6DC75725-AA40-4EB5-8097-795408A5279B}"/>
    <dgm:cxn modelId="{0C1CAF12-5C89-457C-8726-02BC70122528}" type="presOf" srcId="{FBFF7CA8-D2CC-4B7D-8B43-203BB777A0CA}" destId="{1C61614A-40B1-4FAD-B658-857D54E2B8D8}" srcOrd="0" destOrd="0" presId="urn:microsoft.com/office/officeart/2018/2/layout/IconCircleList"/>
    <dgm:cxn modelId="{1BC55326-D2AB-4D2E-8EB5-5DCB56EFBFC2}" type="presOf" srcId="{FAEBEEA7-B3E1-4698-BC78-5536ED6A4C78}" destId="{BA079CD8-288A-495E-913F-EAEFB0A2EF69}" srcOrd="0" destOrd="0" presId="urn:microsoft.com/office/officeart/2018/2/layout/IconCircleList"/>
    <dgm:cxn modelId="{32FB893A-6B70-482A-8E43-5BED020463A6}" type="presOf" srcId="{CB2657A1-618E-4CC5-97F3-24F49743D331}" destId="{3C0A62AD-67D3-4AB3-92EE-849754EBF9F8}" srcOrd="0" destOrd="0" presId="urn:microsoft.com/office/officeart/2018/2/layout/IconCircleList"/>
    <dgm:cxn modelId="{9F0F843C-FBDB-4367-BD4D-F15B02197D1F}" type="presOf" srcId="{A01D4057-EB00-4228-9785-4406108D4913}" destId="{8F68EDC7-20CE-4355-8FF8-B909016F7652}" srcOrd="0" destOrd="0" presId="urn:microsoft.com/office/officeart/2018/2/layout/IconCircleList"/>
    <dgm:cxn modelId="{860E4469-6FA6-415E-B654-B12CD340F993}" srcId="{A01D4057-EB00-4228-9785-4406108D4913}" destId="{FBFF7CA8-D2CC-4B7D-8B43-203BB777A0CA}" srcOrd="2" destOrd="0" parTransId="{A9CF14B3-DBCB-4A66-8735-F1E9CCB34485}" sibTransId="{83F03D97-4C60-418B-894B-3C286F76FF01}"/>
    <dgm:cxn modelId="{3B7FB481-ADA0-490B-98FF-E7B91E06572C}" type="presOf" srcId="{AE67AD86-14B8-4543-8CCC-0011DDF96DBB}" destId="{AAB37DEE-0B1E-4A63-9B3E-BE0B772F282B}" srcOrd="0" destOrd="0" presId="urn:microsoft.com/office/officeart/2018/2/layout/IconCircleList"/>
    <dgm:cxn modelId="{733E3882-178C-48D7-A69A-184EFF47C470}" type="presOf" srcId="{24153A64-C245-4B14-9D1A-217A1E6465EC}" destId="{C571CA09-E157-4D60-9A35-3A431637069C}" srcOrd="0" destOrd="0" presId="urn:microsoft.com/office/officeart/2018/2/layout/IconCircleList"/>
    <dgm:cxn modelId="{763F7497-7855-4014-8E5B-217C3BD2951D}" type="presOf" srcId="{33C63DA3-A270-4CC6-96D6-1D97E853E580}" destId="{A4CB93B2-A582-4AA3-89E7-84B4A19917C7}" srcOrd="0" destOrd="0" presId="urn:microsoft.com/office/officeart/2018/2/layout/IconCircleList"/>
    <dgm:cxn modelId="{2FE5C39C-F3DC-4A8C-B579-39EAF7136466}" type="presOf" srcId="{83F03D97-4C60-418B-894B-3C286F76FF01}" destId="{956F46D6-0EC5-460F-B10D-3E71A22BFE26}" srcOrd="0" destOrd="0" presId="urn:microsoft.com/office/officeart/2018/2/layout/IconCircleList"/>
    <dgm:cxn modelId="{795349B3-6F23-401E-A48C-99363D2F49A9}" type="presOf" srcId="{6DC75725-AA40-4EB5-8097-795408A5279B}" destId="{9D6C7F72-EF32-44BA-AC58-4A027B6362D9}" srcOrd="0" destOrd="0" presId="urn:microsoft.com/office/officeart/2018/2/layout/IconCircleList"/>
    <dgm:cxn modelId="{05C66FC0-0803-4CF2-B59D-2EF9094B6102}" type="presOf" srcId="{D0618316-9864-4691-981C-311599F0BEC1}" destId="{4448EFC0-8813-462E-9730-0B2EDD109E31}" srcOrd="0" destOrd="0" presId="urn:microsoft.com/office/officeart/2018/2/layout/IconCircleList"/>
    <dgm:cxn modelId="{086C65D5-3FF2-4CC6-8CC5-2603DBCA54A1}" srcId="{A01D4057-EB00-4228-9785-4406108D4913}" destId="{CB2657A1-618E-4CC5-97F3-24F49743D331}" srcOrd="4" destOrd="0" parTransId="{54F3DF33-EC9C-4F7E-A88A-7A1B04E7347D}" sibTransId="{B8D4A286-A958-4513-A816-5699BE18F734}"/>
    <dgm:cxn modelId="{C9FBDDDE-1DFD-4308-AAC8-262FFD09E3FB}" srcId="{A01D4057-EB00-4228-9785-4406108D4913}" destId="{D0618316-9864-4691-981C-311599F0BEC1}" srcOrd="0" destOrd="0" parTransId="{9CBD6849-7912-46F6-8229-260A0A54B7B5}" sibTransId="{24153A64-C245-4B14-9D1A-217A1E6465EC}"/>
    <dgm:cxn modelId="{B00831E2-20CB-4F41-8B86-1EA0A8CBCDCA}" srcId="{A01D4057-EB00-4228-9785-4406108D4913}" destId="{FAEBEEA7-B3E1-4698-BC78-5536ED6A4C78}" srcOrd="3" destOrd="0" parTransId="{B06B3B33-F11F-4F06-B26C-63382DBDF4AB}" sibTransId="{33C63DA3-A270-4CC6-96D6-1D97E853E580}"/>
    <dgm:cxn modelId="{3204ED9A-3295-4CC3-87DF-70BD4754DBBD}" type="presParOf" srcId="{8F68EDC7-20CE-4355-8FF8-B909016F7652}" destId="{17C2FC65-11FE-42FC-8BA6-AACA2AA5599D}" srcOrd="0" destOrd="0" presId="urn:microsoft.com/office/officeart/2018/2/layout/IconCircleList"/>
    <dgm:cxn modelId="{71CA2382-8421-450F-95B2-252D9DA20981}" type="presParOf" srcId="{17C2FC65-11FE-42FC-8BA6-AACA2AA5599D}" destId="{E88D6FC4-7D1F-44E8-A87B-0D8CB81E9044}" srcOrd="0" destOrd="0" presId="urn:microsoft.com/office/officeart/2018/2/layout/IconCircleList"/>
    <dgm:cxn modelId="{B29890C1-C93A-49DC-9E29-26B3C1441CBA}" type="presParOf" srcId="{E88D6FC4-7D1F-44E8-A87B-0D8CB81E9044}" destId="{E392E104-871B-4FF3-9B4F-098330C2E2CF}" srcOrd="0" destOrd="0" presId="urn:microsoft.com/office/officeart/2018/2/layout/IconCircleList"/>
    <dgm:cxn modelId="{7ACE7658-AD92-4A31-BDF1-DEA1A6E8A96A}" type="presParOf" srcId="{E88D6FC4-7D1F-44E8-A87B-0D8CB81E9044}" destId="{BFAFB0E5-F5A9-40D3-A319-A05058A64E37}" srcOrd="1" destOrd="0" presId="urn:microsoft.com/office/officeart/2018/2/layout/IconCircleList"/>
    <dgm:cxn modelId="{4AB5E8BA-7668-4E93-B3C3-A1F55B2CB127}" type="presParOf" srcId="{E88D6FC4-7D1F-44E8-A87B-0D8CB81E9044}" destId="{81DA114E-09C8-455D-AAD9-7DE7418E9E19}" srcOrd="2" destOrd="0" presId="urn:microsoft.com/office/officeart/2018/2/layout/IconCircleList"/>
    <dgm:cxn modelId="{4956D3B6-ABD2-423A-970F-41BA790F7B40}" type="presParOf" srcId="{E88D6FC4-7D1F-44E8-A87B-0D8CB81E9044}" destId="{4448EFC0-8813-462E-9730-0B2EDD109E31}" srcOrd="3" destOrd="0" presId="urn:microsoft.com/office/officeart/2018/2/layout/IconCircleList"/>
    <dgm:cxn modelId="{954E798D-9CA0-44DE-890C-4D42272A60DF}" type="presParOf" srcId="{17C2FC65-11FE-42FC-8BA6-AACA2AA5599D}" destId="{C571CA09-E157-4D60-9A35-3A431637069C}" srcOrd="1" destOrd="0" presId="urn:microsoft.com/office/officeart/2018/2/layout/IconCircleList"/>
    <dgm:cxn modelId="{F8E86696-0F14-496F-94EB-775641F944DF}" type="presParOf" srcId="{17C2FC65-11FE-42FC-8BA6-AACA2AA5599D}" destId="{0959A294-FFFE-4352-9606-D5CF0FA27D9A}" srcOrd="2" destOrd="0" presId="urn:microsoft.com/office/officeart/2018/2/layout/IconCircleList"/>
    <dgm:cxn modelId="{1878FB08-00CB-4D85-9D85-6DF16C53A61B}" type="presParOf" srcId="{0959A294-FFFE-4352-9606-D5CF0FA27D9A}" destId="{B2040FB3-1F85-4203-A625-412DACE01C95}" srcOrd="0" destOrd="0" presId="urn:microsoft.com/office/officeart/2018/2/layout/IconCircleList"/>
    <dgm:cxn modelId="{8B5C5345-FB4B-4BDD-9F22-79BFE04CBF1D}" type="presParOf" srcId="{0959A294-FFFE-4352-9606-D5CF0FA27D9A}" destId="{3E4DF148-D5B1-4D11-98DF-27DC9A37EDAE}" srcOrd="1" destOrd="0" presId="urn:microsoft.com/office/officeart/2018/2/layout/IconCircleList"/>
    <dgm:cxn modelId="{8EEDB3DA-569A-4102-A8F2-515B4D7953C2}" type="presParOf" srcId="{0959A294-FFFE-4352-9606-D5CF0FA27D9A}" destId="{086C046D-1910-4A23-89E3-2F58642B6070}" srcOrd="2" destOrd="0" presId="urn:microsoft.com/office/officeart/2018/2/layout/IconCircleList"/>
    <dgm:cxn modelId="{ACEE3139-6CF6-452B-9BC8-EF4EC3304A33}" type="presParOf" srcId="{0959A294-FFFE-4352-9606-D5CF0FA27D9A}" destId="{AAB37DEE-0B1E-4A63-9B3E-BE0B772F282B}" srcOrd="3" destOrd="0" presId="urn:microsoft.com/office/officeart/2018/2/layout/IconCircleList"/>
    <dgm:cxn modelId="{9176D3F0-FEDA-4CA2-A0E9-28B82F23B3D3}" type="presParOf" srcId="{17C2FC65-11FE-42FC-8BA6-AACA2AA5599D}" destId="{9D6C7F72-EF32-44BA-AC58-4A027B6362D9}" srcOrd="3" destOrd="0" presId="urn:microsoft.com/office/officeart/2018/2/layout/IconCircleList"/>
    <dgm:cxn modelId="{0C1AD8D6-9BAE-4593-BF32-51873E972417}" type="presParOf" srcId="{17C2FC65-11FE-42FC-8BA6-AACA2AA5599D}" destId="{4B1A208F-64E2-4281-BDC0-DA9A86044C02}" srcOrd="4" destOrd="0" presId="urn:microsoft.com/office/officeart/2018/2/layout/IconCircleList"/>
    <dgm:cxn modelId="{20E8A600-4778-46AB-93B4-1B2150826252}" type="presParOf" srcId="{4B1A208F-64E2-4281-BDC0-DA9A86044C02}" destId="{80310BDD-8EC1-42F3-9C37-4683BDEA8AC3}" srcOrd="0" destOrd="0" presId="urn:microsoft.com/office/officeart/2018/2/layout/IconCircleList"/>
    <dgm:cxn modelId="{1C38D227-ED26-44EC-B892-E7FAB81ECB92}" type="presParOf" srcId="{4B1A208F-64E2-4281-BDC0-DA9A86044C02}" destId="{F336CA75-7836-4B9C-A3CA-4F512610AB20}" srcOrd="1" destOrd="0" presId="urn:microsoft.com/office/officeart/2018/2/layout/IconCircleList"/>
    <dgm:cxn modelId="{0E2ED514-B6A0-4E44-AB8C-1B581F2D0BCF}" type="presParOf" srcId="{4B1A208F-64E2-4281-BDC0-DA9A86044C02}" destId="{44144EFE-75D6-4693-9DA8-932596D1FF46}" srcOrd="2" destOrd="0" presId="urn:microsoft.com/office/officeart/2018/2/layout/IconCircleList"/>
    <dgm:cxn modelId="{31C8584D-9EDC-4F24-A27A-315A874B8126}" type="presParOf" srcId="{4B1A208F-64E2-4281-BDC0-DA9A86044C02}" destId="{1C61614A-40B1-4FAD-B658-857D54E2B8D8}" srcOrd="3" destOrd="0" presId="urn:microsoft.com/office/officeart/2018/2/layout/IconCircleList"/>
    <dgm:cxn modelId="{30F8615D-C267-442A-B8BA-D94561C532D5}" type="presParOf" srcId="{17C2FC65-11FE-42FC-8BA6-AACA2AA5599D}" destId="{956F46D6-0EC5-460F-B10D-3E71A22BFE26}" srcOrd="5" destOrd="0" presId="urn:microsoft.com/office/officeart/2018/2/layout/IconCircleList"/>
    <dgm:cxn modelId="{67D74AC2-4CBB-4B24-B312-6172E82F55A3}" type="presParOf" srcId="{17C2FC65-11FE-42FC-8BA6-AACA2AA5599D}" destId="{24F8D488-4181-4F36-9BA1-7DC8D7B5BB2E}" srcOrd="6" destOrd="0" presId="urn:microsoft.com/office/officeart/2018/2/layout/IconCircleList"/>
    <dgm:cxn modelId="{5E64C7F0-7112-44BF-B6B8-81B6ABA9CD19}" type="presParOf" srcId="{24F8D488-4181-4F36-9BA1-7DC8D7B5BB2E}" destId="{DC83C011-5DA1-42F0-A79E-848D08E62E6A}" srcOrd="0" destOrd="0" presId="urn:microsoft.com/office/officeart/2018/2/layout/IconCircleList"/>
    <dgm:cxn modelId="{0DD52E83-A43A-4E03-8511-69F81AA3112F}" type="presParOf" srcId="{24F8D488-4181-4F36-9BA1-7DC8D7B5BB2E}" destId="{67D7F805-1A1C-4BD8-A49A-7B5C4EF77B79}" srcOrd="1" destOrd="0" presId="urn:microsoft.com/office/officeart/2018/2/layout/IconCircleList"/>
    <dgm:cxn modelId="{4264E2B0-5AAF-4CC4-9BBB-F9339B9C9BBF}" type="presParOf" srcId="{24F8D488-4181-4F36-9BA1-7DC8D7B5BB2E}" destId="{C19810AD-7168-43A9-971E-9AC021B78263}" srcOrd="2" destOrd="0" presId="urn:microsoft.com/office/officeart/2018/2/layout/IconCircleList"/>
    <dgm:cxn modelId="{14B4BBBF-515B-4130-B315-EFB7610875C9}" type="presParOf" srcId="{24F8D488-4181-4F36-9BA1-7DC8D7B5BB2E}" destId="{BA079CD8-288A-495E-913F-EAEFB0A2EF69}" srcOrd="3" destOrd="0" presId="urn:microsoft.com/office/officeart/2018/2/layout/IconCircleList"/>
    <dgm:cxn modelId="{3AD65210-1D7A-4C81-9432-23BE96E2D840}" type="presParOf" srcId="{17C2FC65-11FE-42FC-8BA6-AACA2AA5599D}" destId="{A4CB93B2-A582-4AA3-89E7-84B4A19917C7}" srcOrd="7" destOrd="0" presId="urn:microsoft.com/office/officeart/2018/2/layout/IconCircleList"/>
    <dgm:cxn modelId="{6BDEBFF9-2B66-44B3-AA16-9E729215AA0E}" type="presParOf" srcId="{17C2FC65-11FE-42FC-8BA6-AACA2AA5599D}" destId="{A438B263-E7E6-447C-92FA-9EF8F4BCA229}" srcOrd="8" destOrd="0" presId="urn:microsoft.com/office/officeart/2018/2/layout/IconCircleList"/>
    <dgm:cxn modelId="{EDC1579F-F0CA-4FC5-92CD-AD5F1A498274}" type="presParOf" srcId="{A438B263-E7E6-447C-92FA-9EF8F4BCA229}" destId="{47AEB4C6-055F-477D-A7E8-DF2640A0BB0A}" srcOrd="0" destOrd="0" presId="urn:microsoft.com/office/officeart/2018/2/layout/IconCircleList"/>
    <dgm:cxn modelId="{C762761C-2E2E-4D33-A6CA-CAE654AA0D7F}" type="presParOf" srcId="{A438B263-E7E6-447C-92FA-9EF8F4BCA229}" destId="{4A26438D-FF3E-4C64-9F15-F58F6E42B3DD}" srcOrd="1" destOrd="0" presId="urn:microsoft.com/office/officeart/2018/2/layout/IconCircleList"/>
    <dgm:cxn modelId="{E3873850-BCDC-40A3-8F5A-71B61B3EB5F5}" type="presParOf" srcId="{A438B263-E7E6-447C-92FA-9EF8F4BCA229}" destId="{A4BCBE6C-131D-4E29-94EE-D8CCDEE6BA5E}" srcOrd="2" destOrd="0" presId="urn:microsoft.com/office/officeart/2018/2/layout/IconCircleList"/>
    <dgm:cxn modelId="{E527CFFA-7111-43C5-B919-BC8FFD675927}" type="presParOf" srcId="{A438B263-E7E6-447C-92FA-9EF8F4BCA229}" destId="{3C0A62AD-67D3-4AB3-92EE-849754EBF9F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820161-57F6-408B-A4C1-692E284C0A41}" type="doc">
      <dgm:prSet loTypeId="urn:microsoft.com/office/officeart/2018/2/layout/IconVerticalSolidList" loCatId="icon" qsTypeId="urn:microsoft.com/office/officeart/2005/8/quickstyle/simple5" qsCatId="simple" csTypeId="urn:microsoft.com/office/officeart/2005/8/colors/colorful2" csCatId="colorful" phldr="1"/>
      <dgm:spPr/>
      <dgm:t>
        <a:bodyPr/>
        <a:lstStyle/>
        <a:p>
          <a:endParaRPr lang="en-US"/>
        </a:p>
      </dgm:t>
    </dgm:pt>
    <dgm:pt modelId="{1DE03FE1-99BF-490E-9D1B-63F4BAEB80F5}">
      <dgm:prSet custT="1"/>
      <dgm:spPr/>
      <dgm:t>
        <a:bodyPr/>
        <a:lstStyle/>
        <a:p>
          <a:pPr algn="just">
            <a:lnSpc>
              <a:spcPct val="100000"/>
            </a:lnSpc>
          </a:pPr>
          <a:r>
            <a:rPr lang="en-GB" sz="1800">
              <a:latin typeface="Arabic Typesetting" panose="03020402040406030203" pitchFamily="66" charset="-78"/>
              <a:cs typeface="Arabic Typesetting" panose="03020402040406030203" pitchFamily="66" charset="-78"/>
            </a:rPr>
            <a:t>Search tree backtracking algorithm, minimize possible loss (expect opponent to make best possible move)</a:t>
          </a:r>
          <a:endParaRPr lang="en-US" sz="1800">
            <a:latin typeface="Arabic Typesetting" panose="03020402040406030203" pitchFamily="66" charset="-78"/>
            <a:cs typeface="Arabic Typesetting" panose="03020402040406030203" pitchFamily="66" charset="-78"/>
          </a:endParaRPr>
        </a:p>
      </dgm:t>
    </dgm:pt>
    <dgm:pt modelId="{C6027D24-DDA0-40C7-9049-2945DA55DA1E}" type="parTrans" cxnId="{4C8B7826-1A0D-4717-9ED2-5A06F9C10017}">
      <dgm:prSet/>
      <dgm:spPr/>
      <dgm:t>
        <a:bodyPr/>
        <a:lstStyle/>
        <a:p>
          <a:endParaRPr lang="en-US"/>
        </a:p>
      </dgm:t>
    </dgm:pt>
    <dgm:pt modelId="{542FFA56-369F-446A-BD74-37E2EA19E165}" type="sibTrans" cxnId="{4C8B7826-1A0D-4717-9ED2-5A06F9C10017}">
      <dgm:prSet/>
      <dgm:spPr/>
      <dgm:t>
        <a:bodyPr/>
        <a:lstStyle/>
        <a:p>
          <a:pPr>
            <a:lnSpc>
              <a:spcPct val="100000"/>
            </a:lnSpc>
          </a:pPr>
          <a:endParaRPr lang="en-US"/>
        </a:p>
      </dgm:t>
    </dgm:pt>
    <dgm:pt modelId="{4AE90941-C082-495F-B4C4-430936B8E231}">
      <dgm:prSet custT="1"/>
      <dgm:spPr/>
      <dgm:t>
        <a:bodyPr/>
        <a:lstStyle/>
        <a:p>
          <a:pPr algn="just">
            <a:lnSpc>
              <a:spcPct val="100000"/>
            </a:lnSpc>
          </a:pPr>
          <a:r>
            <a:rPr lang="en-GB" sz="1800" dirty="0">
              <a:latin typeface="Arabic Typesetting" panose="03020402040406030203" pitchFamily="66" charset="-78"/>
              <a:cs typeface="Arabic Typesetting" panose="03020402040406030203" pitchFamily="66" charset="-78"/>
            </a:rPr>
            <a:t>Because chess is a zero-sum game, the minimax algorithm takes use of that. Minimizing your opponent's chances of winning is the same as increasing your own chances of winning.</a:t>
          </a:r>
          <a:endParaRPr lang="en-US" sz="1800" dirty="0">
            <a:latin typeface="Arabic Typesetting" panose="03020402040406030203" pitchFamily="66" charset="-78"/>
            <a:cs typeface="Arabic Typesetting" panose="03020402040406030203" pitchFamily="66" charset="-78"/>
          </a:endParaRPr>
        </a:p>
      </dgm:t>
    </dgm:pt>
    <dgm:pt modelId="{278771AF-5455-4CC5-ABC7-5C0C341EEF82}" type="parTrans" cxnId="{1AB18C3A-2B83-4FD7-9157-AA42DB0314D2}">
      <dgm:prSet/>
      <dgm:spPr/>
      <dgm:t>
        <a:bodyPr/>
        <a:lstStyle/>
        <a:p>
          <a:endParaRPr lang="en-US"/>
        </a:p>
      </dgm:t>
    </dgm:pt>
    <dgm:pt modelId="{CA463F03-110E-424D-A066-4A969D3E694D}" type="sibTrans" cxnId="{1AB18C3A-2B83-4FD7-9157-AA42DB0314D2}">
      <dgm:prSet/>
      <dgm:spPr/>
      <dgm:t>
        <a:bodyPr/>
        <a:lstStyle/>
        <a:p>
          <a:pPr>
            <a:lnSpc>
              <a:spcPct val="100000"/>
            </a:lnSpc>
          </a:pPr>
          <a:endParaRPr lang="en-US"/>
        </a:p>
      </dgm:t>
    </dgm:pt>
    <dgm:pt modelId="{0911FCC3-A258-45BB-B83E-41EFE740D50A}">
      <dgm:prSet custT="1"/>
      <dgm:spPr/>
      <dgm:t>
        <a:bodyPr/>
        <a:lstStyle/>
        <a:p>
          <a:pPr algn="just">
            <a:lnSpc>
              <a:spcPct val="100000"/>
            </a:lnSpc>
          </a:pPr>
          <a:r>
            <a:rPr lang="en-GB" sz="1800">
              <a:latin typeface="Arabic Typesetting" panose="03020402040406030203" pitchFamily="66" charset="-78"/>
              <a:cs typeface="Arabic Typesetting" panose="03020402040406030203" pitchFamily="66" charset="-78"/>
            </a:rPr>
            <a:t>Each turn can be seen as a player making a move to maximize the evaluation function while the other tries to minimize it. Which is incredibly slow and makes it impractical.</a:t>
          </a:r>
          <a:endParaRPr lang="en-US" sz="1800">
            <a:latin typeface="Arabic Typesetting" panose="03020402040406030203" pitchFamily="66" charset="-78"/>
            <a:cs typeface="Arabic Typesetting" panose="03020402040406030203" pitchFamily="66" charset="-78"/>
          </a:endParaRPr>
        </a:p>
      </dgm:t>
    </dgm:pt>
    <dgm:pt modelId="{A105C628-861C-431C-B460-C808C9B6F13C}" type="parTrans" cxnId="{F6BD69A1-70C1-4D4D-810F-3EB3C6A2BFC1}">
      <dgm:prSet/>
      <dgm:spPr/>
      <dgm:t>
        <a:bodyPr/>
        <a:lstStyle/>
        <a:p>
          <a:endParaRPr lang="en-US"/>
        </a:p>
      </dgm:t>
    </dgm:pt>
    <dgm:pt modelId="{4A8B6EFF-8291-4973-B551-44C7D5D3567A}" type="sibTrans" cxnId="{F6BD69A1-70C1-4D4D-810F-3EB3C6A2BFC1}">
      <dgm:prSet/>
      <dgm:spPr/>
      <dgm:t>
        <a:bodyPr/>
        <a:lstStyle/>
        <a:p>
          <a:pPr>
            <a:lnSpc>
              <a:spcPct val="100000"/>
            </a:lnSpc>
          </a:pPr>
          <a:endParaRPr lang="en-US"/>
        </a:p>
      </dgm:t>
    </dgm:pt>
    <dgm:pt modelId="{A5BADFB6-4109-4D52-892E-476A8E6FC277}">
      <dgm:prSet custT="1"/>
      <dgm:spPr/>
      <dgm:t>
        <a:bodyPr/>
        <a:lstStyle/>
        <a:p>
          <a:pPr algn="just">
            <a:lnSpc>
              <a:spcPct val="100000"/>
            </a:lnSpc>
          </a:pPr>
          <a:r>
            <a:rPr lang="en-GB" sz="1800" dirty="0">
              <a:latin typeface="Arabic Typesetting" panose="03020402040406030203" pitchFamily="66" charset="-78"/>
              <a:cs typeface="Arabic Typesetting" panose="03020402040406030203" pitchFamily="66" charset="-78"/>
            </a:rPr>
            <a:t>Minimax Algorithm moves in depth-first fashion down the tree until it reaches a terminal node (i.e. someone wins the game) or a pre-determined depth limit</a:t>
          </a:r>
          <a:endParaRPr lang="en-US" sz="1800" dirty="0">
            <a:latin typeface="Arabic Typesetting" panose="03020402040406030203" pitchFamily="66" charset="-78"/>
            <a:cs typeface="Arabic Typesetting" panose="03020402040406030203" pitchFamily="66" charset="-78"/>
          </a:endParaRPr>
        </a:p>
      </dgm:t>
    </dgm:pt>
    <dgm:pt modelId="{E53FAD63-E468-41FB-8C39-8E3CA8B558D3}" type="parTrans" cxnId="{1B0B339F-EF26-4A7A-BBF8-934C9ECA67A0}">
      <dgm:prSet/>
      <dgm:spPr/>
      <dgm:t>
        <a:bodyPr/>
        <a:lstStyle/>
        <a:p>
          <a:endParaRPr lang="en-US"/>
        </a:p>
      </dgm:t>
    </dgm:pt>
    <dgm:pt modelId="{BBB0F5DA-09CC-44A0-B370-3BAE19036512}" type="sibTrans" cxnId="{1B0B339F-EF26-4A7A-BBF8-934C9ECA67A0}">
      <dgm:prSet/>
      <dgm:spPr/>
      <dgm:t>
        <a:bodyPr/>
        <a:lstStyle/>
        <a:p>
          <a:endParaRPr lang="en-US"/>
        </a:p>
      </dgm:t>
    </dgm:pt>
    <dgm:pt modelId="{D5A6BC8F-7824-485C-8138-D86C01F963EF}" type="pres">
      <dgm:prSet presAssocID="{95820161-57F6-408B-A4C1-692E284C0A41}" presName="root" presStyleCnt="0">
        <dgm:presLayoutVars>
          <dgm:dir/>
          <dgm:resizeHandles val="exact"/>
        </dgm:presLayoutVars>
      </dgm:prSet>
      <dgm:spPr/>
    </dgm:pt>
    <dgm:pt modelId="{ACF4E4C4-51B6-4CC5-AF1A-ED49AF47DCE8}" type="pres">
      <dgm:prSet presAssocID="{1DE03FE1-99BF-490E-9D1B-63F4BAEB80F5}" presName="compNode" presStyleCnt="0"/>
      <dgm:spPr/>
    </dgm:pt>
    <dgm:pt modelId="{31EAC360-1262-4B3C-9AD8-653478E975CA}" type="pres">
      <dgm:prSet presAssocID="{1DE03FE1-99BF-490E-9D1B-63F4BAEB80F5}" presName="bgRect" presStyleLbl="bgShp" presStyleIdx="0" presStyleCnt="4"/>
      <dgm:spPr/>
    </dgm:pt>
    <dgm:pt modelId="{89962028-385E-47E2-BE87-7776FB5EF569}" type="pres">
      <dgm:prSet presAssocID="{1DE03FE1-99BF-490E-9D1B-63F4BAEB80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search"/>
        </a:ext>
      </dgm:extLst>
    </dgm:pt>
    <dgm:pt modelId="{D901668F-257E-47F7-8381-0079601B62A0}" type="pres">
      <dgm:prSet presAssocID="{1DE03FE1-99BF-490E-9D1B-63F4BAEB80F5}" presName="spaceRect" presStyleCnt="0"/>
      <dgm:spPr/>
    </dgm:pt>
    <dgm:pt modelId="{F33825FB-9E55-4979-AD3F-5F3EA39D4A15}" type="pres">
      <dgm:prSet presAssocID="{1DE03FE1-99BF-490E-9D1B-63F4BAEB80F5}" presName="parTx" presStyleLbl="revTx" presStyleIdx="0" presStyleCnt="4">
        <dgm:presLayoutVars>
          <dgm:chMax val="0"/>
          <dgm:chPref val="0"/>
        </dgm:presLayoutVars>
      </dgm:prSet>
      <dgm:spPr/>
    </dgm:pt>
    <dgm:pt modelId="{EF037AF3-205B-42F3-A4A6-5695C96A17D7}" type="pres">
      <dgm:prSet presAssocID="{542FFA56-369F-446A-BD74-37E2EA19E165}" presName="sibTrans" presStyleCnt="0"/>
      <dgm:spPr/>
    </dgm:pt>
    <dgm:pt modelId="{3212929E-5A18-4D76-A3DF-FE8CACBEB817}" type="pres">
      <dgm:prSet presAssocID="{4AE90941-C082-495F-B4C4-430936B8E231}" presName="compNode" presStyleCnt="0"/>
      <dgm:spPr/>
    </dgm:pt>
    <dgm:pt modelId="{1B2EFF56-2D9D-4FC6-A936-810E59B345A8}" type="pres">
      <dgm:prSet presAssocID="{4AE90941-C082-495F-B4C4-430936B8E231}" presName="bgRect" presStyleLbl="bgShp" presStyleIdx="1" presStyleCnt="4"/>
      <dgm:spPr/>
    </dgm:pt>
    <dgm:pt modelId="{D36D0FC0-9DED-4129-8525-9BFBE5C09A8A}" type="pres">
      <dgm:prSet presAssocID="{4AE90941-C082-495F-B4C4-430936B8E2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ss Pieces"/>
        </a:ext>
      </dgm:extLst>
    </dgm:pt>
    <dgm:pt modelId="{3E25364F-3D53-445C-AF1A-D22FA0F0D057}" type="pres">
      <dgm:prSet presAssocID="{4AE90941-C082-495F-B4C4-430936B8E231}" presName="spaceRect" presStyleCnt="0"/>
      <dgm:spPr/>
    </dgm:pt>
    <dgm:pt modelId="{9FCFF0BE-E824-4A83-BE02-4E677C828432}" type="pres">
      <dgm:prSet presAssocID="{4AE90941-C082-495F-B4C4-430936B8E231}" presName="parTx" presStyleLbl="revTx" presStyleIdx="1" presStyleCnt="4">
        <dgm:presLayoutVars>
          <dgm:chMax val="0"/>
          <dgm:chPref val="0"/>
        </dgm:presLayoutVars>
      </dgm:prSet>
      <dgm:spPr/>
    </dgm:pt>
    <dgm:pt modelId="{AE9A11CE-EDC9-4A05-9C11-D89571090ECA}" type="pres">
      <dgm:prSet presAssocID="{CA463F03-110E-424D-A066-4A969D3E694D}" presName="sibTrans" presStyleCnt="0"/>
      <dgm:spPr/>
    </dgm:pt>
    <dgm:pt modelId="{E1A62819-5002-473A-BE9E-180823CC6827}" type="pres">
      <dgm:prSet presAssocID="{0911FCC3-A258-45BB-B83E-41EFE740D50A}" presName="compNode" presStyleCnt="0"/>
      <dgm:spPr/>
    </dgm:pt>
    <dgm:pt modelId="{1AD1E86B-42D3-4611-BDEF-DE61A980809E}" type="pres">
      <dgm:prSet presAssocID="{0911FCC3-A258-45BB-B83E-41EFE740D50A}" presName="bgRect" presStyleLbl="bgShp" presStyleIdx="2" presStyleCnt="4"/>
      <dgm:spPr/>
    </dgm:pt>
    <dgm:pt modelId="{EEA48C05-A3A5-4E6D-94F7-F395952B8083}" type="pres">
      <dgm:prSet presAssocID="{0911FCC3-A258-45BB-B83E-41EFE740D5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AC668BE9-6FFB-40B9-9DCF-204231117A20}" type="pres">
      <dgm:prSet presAssocID="{0911FCC3-A258-45BB-B83E-41EFE740D50A}" presName="spaceRect" presStyleCnt="0"/>
      <dgm:spPr/>
    </dgm:pt>
    <dgm:pt modelId="{672930E1-796C-45EE-98B9-1A3E3F6F9958}" type="pres">
      <dgm:prSet presAssocID="{0911FCC3-A258-45BB-B83E-41EFE740D50A}" presName="parTx" presStyleLbl="revTx" presStyleIdx="2" presStyleCnt="4">
        <dgm:presLayoutVars>
          <dgm:chMax val="0"/>
          <dgm:chPref val="0"/>
        </dgm:presLayoutVars>
      </dgm:prSet>
      <dgm:spPr/>
    </dgm:pt>
    <dgm:pt modelId="{AB1A85B2-A860-4772-91AE-4D295A2236F9}" type="pres">
      <dgm:prSet presAssocID="{4A8B6EFF-8291-4973-B551-44C7D5D3567A}" presName="sibTrans" presStyleCnt="0"/>
      <dgm:spPr/>
    </dgm:pt>
    <dgm:pt modelId="{DF16C10F-62DF-407E-92A7-0089B59795E0}" type="pres">
      <dgm:prSet presAssocID="{A5BADFB6-4109-4D52-892E-476A8E6FC277}" presName="compNode" presStyleCnt="0"/>
      <dgm:spPr/>
    </dgm:pt>
    <dgm:pt modelId="{E14C0236-679C-40F7-8EBE-B0321410261C}" type="pres">
      <dgm:prSet presAssocID="{A5BADFB6-4109-4D52-892E-476A8E6FC277}" presName="bgRect" presStyleLbl="bgShp" presStyleIdx="3" presStyleCnt="4"/>
      <dgm:spPr/>
    </dgm:pt>
    <dgm:pt modelId="{DDB22118-73E9-474B-AD9C-684295806F41}" type="pres">
      <dgm:prSet presAssocID="{A5BADFB6-4109-4D52-892E-476A8E6FC2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laying Cards"/>
        </a:ext>
      </dgm:extLst>
    </dgm:pt>
    <dgm:pt modelId="{2FBED3B7-B1C1-427B-9397-4FA61B089227}" type="pres">
      <dgm:prSet presAssocID="{A5BADFB6-4109-4D52-892E-476A8E6FC277}" presName="spaceRect" presStyleCnt="0"/>
      <dgm:spPr/>
    </dgm:pt>
    <dgm:pt modelId="{BA429269-3781-400E-AE6A-39EF134E757C}" type="pres">
      <dgm:prSet presAssocID="{A5BADFB6-4109-4D52-892E-476A8E6FC277}" presName="parTx" presStyleLbl="revTx" presStyleIdx="3" presStyleCnt="4">
        <dgm:presLayoutVars>
          <dgm:chMax val="0"/>
          <dgm:chPref val="0"/>
        </dgm:presLayoutVars>
      </dgm:prSet>
      <dgm:spPr/>
    </dgm:pt>
  </dgm:ptLst>
  <dgm:cxnLst>
    <dgm:cxn modelId="{4C8B7826-1A0D-4717-9ED2-5A06F9C10017}" srcId="{95820161-57F6-408B-A4C1-692E284C0A41}" destId="{1DE03FE1-99BF-490E-9D1B-63F4BAEB80F5}" srcOrd="0" destOrd="0" parTransId="{C6027D24-DDA0-40C7-9049-2945DA55DA1E}" sibTransId="{542FFA56-369F-446A-BD74-37E2EA19E165}"/>
    <dgm:cxn modelId="{1AB18C3A-2B83-4FD7-9157-AA42DB0314D2}" srcId="{95820161-57F6-408B-A4C1-692E284C0A41}" destId="{4AE90941-C082-495F-B4C4-430936B8E231}" srcOrd="1" destOrd="0" parTransId="{278771AF-5455-4CC5-ABC7-5C0C341EEF82}" sibTransId="{CA463F03-110E-424D-A066-4A969D3E694D}"/>
    <dgm:cxn modelId="{17B25E90-9FDA-48E6-B51F-EF09712887D6}" type="presOf" srcId="{95820161-57F6-408B-A4C1-692E284C0A41}" destId="{D5A6BC8F-7824-485C-8138-D86C01F963EF}" srcOrd="0" destOrd="0" presId="urn:microsoft.com/office/officeart/2018/2/layout/IconVerticalSolidList"/>
    <dgm:cxn modelId="{1B0B339F-EF26-4A7A-BBF8-934C9ECA67A0}" srcId="{95820161-57F6-408B-A4C1-692E284C0A41}" destId="{A5BADFB6-4109-4D52-892E-476A8E6FC277}" srcOrd="3" destOrd="0" parTransId="{E53FAD63-E468-41FB-8C39-8E3CA8B558D3}" sibTransId="{BBB0F5DA-09CC-44A0-B370-3BAE19036512}"/>
    <dgm:cxn modelId="{F6BD69A1-70C1-4D4D-810F-3EB3C6A2BFC1}" srcId="{95820161-57F6-408B-A4C1-692E284C0A41}" destId="{0911FCC3-A258-45BB-B83E-41EFE740D50A}" srcOrd="2" destOrd="0" parTransId="{A105C628-861C-431C-B460-C808C9B6F13C}" sibTransId="{4A8B6EFF-8291-4973-B551-44C7D5D3567A}"/>
    <dgm:cxn modelId="{9579C4AD-DD8B-4518-B401-41DCA921ED2D}" type="presOf" srcId="{1DE03FE1-99BF-490E-9D1B-63F4BAEB80F5}" destId="{F33825FB-9E55-4979-AD3F-5F3EA39D4A15}" srcOrd="0" destOrd="0" presId="urn:microsoft.com/office/officeart/2018/2/layout/IconVerticalSolidList"/>
    <dgm:cxn modelId="{169F5CEE-93C4-4C39-82D0-2BE0323B8BE5}" type="presOf" srcId="{4AE90941-C082-495F-B4C4-430936B8E231}" destId="{9FCFF0BE-E824-4A83-BE02-4E677C828432}" srcOrd="0" destOrd="0" presId="urn:microsoft.com/office/officeart/2018/2/layout/IconVerticalSolidList"/>
    <dgm:cxn modelId="{333803EF-0006-4DC5-8572-F45E63EF274B}" type="presOf" srcId="{A5BADFB6-4109-4D52-892E-476A8E6FC277}" destId="{BA429269-3781-400E-AE6A-39EF134E757C}" srcOrd="0" destOrd="0" presId="urn:microsoft.com/office/officeart/2018/2/layout/IconVerticalSolidList"/>
    <dgm:cxn modelId="{C90B14F5-1437-46CF-89BC-00AD9E389764}" type="presOf" srcId="{0911FCC3-A258-45BB-B83E-41EFE740D50A}" destId="{672930E1-796C-45EE-98B9-1A3E3F6F9958}" srcOrd="0" destOrd="0" presId="urn:microsoft.com/office/officeart/2018/2/layout/IconVerticalSolidList"/>
    <dgm:cxn modelId="{BB79F5B6-3E26-466B-B36B-03F3AEC0542F}" type="presParOf" srcId="{D5A6BC8F-7824-485C-8138-D86C01F963EF}" destId="{ACF4E4C4-51B6-4CC5-AF1A-ED49AF47DCE8}" srcOrd="0" destOrd="0" presId="urn:microsoft.com/office/officeart/2018/2/layout/IconVerticalSolidList"/>
    <dgm:cxn modelId="{4AC37732-07D4-4097-AC4F-36713910695D}" type="presParOf" srcId="{ACF4E4C4-51B6-4CC5-AF1A-ED49AF47DCE8}" destId="{31EAC360-1262-4B3C-9AD8-653478E975CA}" srcOrd="0" destOrd="0" presId="urn:microsoft.com/office/officeart/2018/2/layout/IconVerticalSolidList"/>
    <dgm:cxn modelId="{83EC6208-045A-4D4E-B5F5-42A79F9AAA47}" type="presParOf" srcId="{ACF4E4C4-51B6-4CC5-AF1A-ED49AF47DCE8}" destId="{89962028-385E-47E2-BE87-7776FB5EF569}" srcOrd="1" destOrd="0" presId="urn:microsoft.com/office/officeart/2018/2/layout/IconVerticalSolidList"/>
    <dgm:cxn modelId="{07AA9CA2-8784-4218-BBDB-20BCCC2F065E}" type="presParOf" srcId="{ACF4E4C4-51B6-4CC5-AF1A-ED49AF47DCE8}" destId="{D901668F-257E-47F7-8381-0079601B62A0}" srcOrd="2" destOrd="0" presId="urn:microsoft.com/office/officeart/2018/2/layout/IconVerticalSolidList"/>
    <dgm:cxn modelId="{BDC6B49F-B2B1-4730-83D1-503BA140D642}" type="presParOf" srcId="{ACF4E4C4-51B6-4CC5-AF1A-ED49AF47DCE8}" destId="{F33825FB-9E55-4979-AD3F-5F3EA39D4A15}" srcOrd="3" destOrd="0" presId="urn:microsoft.com/office/officeart/2018/2/layout/IconVerticalSolidList"/>
    <dgm:cxn modelId="{B25FB4ED-275B-4372-85F2-A8682668E76A}" type="presParOf" srcId="{D5A6BC8F-7824-485C-8138-D86C01F963EF}" destId="{EF037AF3-205B-42F3-A4A6-5695C96A17D7}" srcOrd="1" destOrd="0" presId="urn:microsoft.com/office/officeart/2018/2/layout/IconVerticalSolidList"/>
    <dgm:cxn modelId="{CA285138-7D4C-4448-B958-4F19A2E35A80}" type="presParOf" srcId="{D5A6BC8F-7824-485C-8138-D86C01F963EF}" destId="{3212929E-5A18-4D76-A3DF-FE8CACBEB817}" srcOrd="2" destOrd="0" presId="urn:microsoft.com/office/officeart/2018/2/layout/IconVerticalSolidList"/>
    <dgm:cxn modelId="{002E482C-25E6-44D9-AAA2-3BF3C5B6734E}" type="presParOf" srcId="{3212929E-5A18-4D76-A3DF-FE8CACBEB817}" destId="{1B2EFF56-2D9D-4FC6-A936-810E59B345A8}" srcOrd="0" destOrd="0" presId="urn:microsoft.com/office/officeart/2018/2/layout/IconVerticalSolidList"/>
    <dgm:cxn modelId="{03F82B9C-35E7-479B-A89A-97B79CC2E142}" type="presParOf" srcId="{3212929E-5A18-4D76-A3DF-FE8CACBEB817}" destId="{D36D0FC0-9DED-4129-8525-9BFBE5C09A8A}" srcOrd="1" destOrd="0" presId="urn:microsoft.com/office/officeart/2018/2/layout/IconVerticalSolidList"/>
    <dgm:cxn modelId="{DE0347E1-7B20-464D-9CBF-0EC703E52C1F}" type="presParOf" srcId="{3212929E-5A18-4D76-A3DF-FE8CACBEB817}" destId="{3E25364F-3D53-445C-AF1A-D22FA0F0D057}" srcOrd="2" destOrd="0" presId="urn:microsoft.com/office/officeart/2018/2/layout/IconVerticalSolidList"/>
    <dgm:cxn modelId="{21B51E5F-E3DF-4BA2-845F-24F9304C7406}" type="presParOf" srcId="{3212929E-5A18-4D76-A3DF-FE8CACBEB817}" destId="{9FCFF0BE-E824-4A83-BE02-4E677C828432}" srcOrd="3" destOrd="0" presId="urn:microsoft.com/office/officeart/2018/2/layout/IconVerticalSolidList"/>
    <dgm:cxn modelId="{448886D7-4597-43C5-816A-385659DAF997}" type="presParOf" srcId="{D5A6BC8F-7824-485C-8138-D86C01F963EF}" destId="{AE9A11CE-EDC9-4A05-9C11-D89571090ECA}" srcOrd="3" destOrd="0" presId="urn:microsoft.com/office/officeart/2018/2/layout/IconVerticalSolidList"/>
    <dgm:cxn modelId="{2CB43CAF-8A37-4434-ABB2-896BEAA8E0EC}" type="presParOf" srcId="{D5A6BC8F-7824-485C-8138-D86C01F963EF}" destId="{E1A62819-5002-473A-BE9E-180823CC6827}" srcOrd="4" destOrd="0" presId="urn:microsoft.com/office/officeart/2018/2/layout/IconVerticalSolidList"/>
    <dgm:cxn modelId="{69B0F357-4C9A-4831-8C64-E66DFF5BF381}" type="presParOf" srcId="{E1A62819-5002-473A-BE9E-180823CC6827}" destId="{1AD1E86B-42D3-4611-BDEF-DE61A980809E}" srcOrd="0" destOrd="0" presId="urn:microsoft.com/office/officeart/2018/2/layout/IconVerticalSolidList"/>
    <dgm:cxn modelId="{6EB9CBE7-EB63-47D5-9320-4A268042D0E0}" type="presParOf" srcId="{E1A62819-5002-473A-BE9E-180823CC6827}" destId="{EEA48C05-A3A5-4E6D-94F7-F395952B8083}" srcOrd="1" destOrd="0" presId="urn:microsoft.com/office/officeart/2018/2/layout/IconVerticalSolidList"/>
    <dgm:cxn modelId="{05AE7E76-289F-4C04-94D9-C4E4A34391AD}" type="presParOf" srcId="{E1A62819-5002-473A-BE9E-180823CC6827}" destId="{AC668BE9-6FFB-40B9-9DCF-204231117A20}" srcOrd="2" destOrd="0" presId="urn:microsoft.com/office/officeart/2018/2/layout/IconVerticalSolidList"/>
    <dgm:cxn modelId="{D3E5CF85-E6AD-45CC-9CA4-9EDFCA3633B1}" type="presParOf" srcId="{E1A62819-5002-473A-BE9E-180823CC6827}" destId="{672930E1-796C-45EE-98B9-1A3E3F6F9958}" srcOrd="3" destOrd="0" presId="urn:microsoft.com/office/officeart/2018/2/layout/IconVerticalSolidList"/>
    <dgm:cxn modelId="{3009180A-6062-41EB-9497-76DEB2B570E5}" type="presParOf" srcId="{D5A6BC8F-7824-485C-8138-D86C01F963EF}" destId="{AB1A85B2-A860-4772-91AE-4D295A2236F9}" srcOrd="5" destOrd="0" presId="urn:microsoft.com/office/officeart/2018/2/layout/IconVerticalSolidList"/>
    <dgm:cxn modelId="{FB6102DF-62AF-4533-A6D7-31659BAE26DC}" type="presParOf" srcId="{D5A6BC8F-7824-485C-8138-D86C01F963EF}" destId="{DF16C10F-62DF-407E-92A7-0089B59795E0}" srcOrd="6" destOrd="0" presId="urn:microsoft.com/office/officeart/2018/2/layout/IconVerticalSolidList"/>
    <dgm:cxn modelId="{37746496-A554-47F3-8B6E-789CC293D90B}" type="presParOf" srcId="{DF16C10F-62DF-407E-92A7-0089B59795E0}" destId="{E14C0236-679C-40F7-8EBE-B0321410261C}" srcOrd="0" destOrd="0" presId="urn:microsoft.com/office/officeart/2018/2/layout/IconVerticalSolidList"/>
    <dgm:cxn modelId="{61CD633C-ABA8-4EAE-853E-19DA8A9BC895}" type="presParOf" srcId="{DF16C10F-62DF-407E-92A7-0089B59795E0}" destId="{DDB22118-73E9-474B-AD9C-684295806F41}" srcOrd="1" destOrd="0" presId="urn:microsoft.com/office/officeart/2018/2/layout/IconVerticalSolidList"/>
    <dgm:cxn modelId="{E2B636CE-8A72-46E0-89C3-21588DA63148}" type="presParOf" srcId="{DF16C10F-62DF-407E-92A7-0089B59795E0}" destId="{2FBED3B7-B1C1-427B-9397-4FA61B089227}" srcOrd="2" destOrd="0" presId="urn:microsoft.com/office/officeart/2018/2/layout/IconVerticalSolidList"/>
    <dgm:cxn modelId="{36E840BA-198E-468E-BD88-8882D20B3D64}" type="presParOf" srcId="{DF16C10F-62DF-407E-92A7-0089B59795E0}" destId="{BA429269-3781-400E-AE6A-39EF134E757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84830-63D1-4218-B18A-E4B3986DDDD3}">
      <dsp:nvSpPr>
        <dsp:cNvPr id="0" name=""/>
        <dsp:cNvSpPr/>
      </dsp:nvSpPr>
      <dsp:spPr>
        <a:xfrm>
          <a:off x="0" y="2743200"/>
          <a:ext cx="11599672" cy="0"/>
        </a:xfrm>
        <a:prstGeom prst="line">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AFF63850-A66F-4F8B-8376-933A9749D5FF}">
      <dsp:nvSpPr>
        <dsp:cNvPr id="0" name=""/>
        <dsp:cNvSpPr/>
      </dsp:nvSpPr>
      <dsp:spPr>
        <a:xfrm rot="8100000">
          <a:off x="82125" y="641932"/>
          <a:ext cx="383999" cy="383999"/>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75FE16-16F6-4BB1-84D6-3C2EE971F053}">
      <dsp:nvSpPr>
        <dsp:cNvPr id="0" name=""/>
        <dsp:cNvSpPr/>
      </dsp:nvSpPr>
      <dsp:spPr>
        <a:xfrm>
          <a:off x="124784" y="684591"/>
          <a:ext cx="298681" cy="29868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43FCC72-EDA9-47E1-A0A5-B9162C7B9B28}">
      <dsp:nvSpPr>
        <dsp:cNvPr id="0" name=""/>
        <dsp:cNvSpPr/>
      </dsp:nvSpPr>
      <dsp:spPr>
        <a:xfrm>
          <a:off x="545654" y="1119225"/>
          <a:ext cx="2042395" cy="1623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7000" rIns="127000" bIns="190500" numCol="1" spcCol="1270" anchor="t" anchorCtr="0">
          <a:noAutofit/>
        </a:bodyPr>
        <a:lstStyle/>
        <a:p>
          <a:pPr marL="0" lvl="0" indent="0" algn="l" defTabSz="866775">
            <a:lnSpc>
              <a:spcPct val="90000"/>
            </a:lnSpc>
            <a:spcBef>
              <a:spcPct val="0"/>
            </a:spcBef>
            <a:spcAft>
              <a:spcPct val="35000"/>
            </a:spcAft>
            <a:buNone/>
          </a:pPr>
          <a:r>
            <a:rPr lang="en-US" sz="1950" kern="1200">
              <a:latin typeface="Arabic Typesetting" panose="03020402040406030203" pitchFamily="66" charset="-78"/>
              <a:cs typeface="Arabic Typesetting" panose="03020402040406030203" pitchFamily="66" charset="-78"/>
            </a:rPr>
            <a:t>Chess originated in 6th century India </a:t>
          </a:r>
        </a:p>
      </dsp:txBody>
      <dsp:txXfrm>
        <a:off x="545654" y="1119225"/>
        <a:ext cx="2042395" cy="1623974"/>
      </dsp:txXfrm>
    </dsp:sp>
    <dsp:sp modelId="{D8B03887-8CAE-498D-859B-7296095B2405}">
      <dsp:nvSpPr>
        <dsp:cNvPr id="0" name=""/>
        <dsp:cNvSpPr/>
      </dsp:nvSpPr>
      <dsp:spPr>
        <a:xfrm>
          <a:off x="545654" y="548639"/>
          <a:ext cx="2042395" cy="57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66775">
            <a:lnSpc>
              <a:spcPct val="90000"/>
            </a:lnSpc>
            <a:spcBef>
              <a:spcPct val="0"/>
            </a:spcBef>
            <a:spcAft>
              <a:spcPct val="35000"/>
            </a:spcAft>
            <a:buNone/>
            <a:defRPr b="1"/>
          </a:pPr>
          <a:r>
            <a:rPr lang="en-US" sz="1950" kern="1200">
              <a:latin typeface="Arabic Typesetting" panose="03020402040406030203" pitchFamily="66" charset="-78"/>
              <a:cs typeface="Arabic Typesetting" panose="03020402040406030203" pitchFamily="66" charset="-78"/>
            </a:rPr>
            <a:t>6th century</a:t>
          </a:r>
        </a:p>
      </dsp:txBody>
      <dsp:txXfrm>
        <a:off x="545654" y="548639"/>
        <a:ext cx="2042395" cy="570585"/>
      </dsp:txXfrm>
    </dsp:sp>
    <dsp:sp modelId="{D3BF66EC-F524-407A-9AFB-F9DCAD321922}">
      <dsp:nvSpPr>
        <dsp:cNvPr id="0" name=""/>
        <dsp:cNvSpPr/>
      </dsp:nvSpPr>
      <dsp:spPr>
        <a:xfrm>
          <a:off x="274125" y="1119225"/>
          <a:ext cx="0" cy="162397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2D2BE50-D2B1-42A5-AADD-81AEEF25CA93}">
      <dsp:nvSpPr>
        <dsp:cNvPr id="0" name=""/>
        <dsp:cNvSpPr/>
      </dsp:nvSpPr>
      <dsp:spPr>
        <a:xfrm>
          <a:off x="239014" y="2691847"/>
          <a:ext cx="97750" cy="102705"/>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EE00B1-49BC-4AA8-8FAA-C6C9101FAC02}">
      <dsp:nvSpPr>
        <dsp:cNvPr id="0" name=""/>
        <dsp:cNvSpPr/>
      </dsp:nvSpPr>
      <dsp:spPr>
        <a:xfrm rot="18900000">
          <a:off x="1369129" y="4460467"/>
          <a:ext cx="383999" cy="383999"/>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E4819-2E94-4CB5-97DD-9F3EFA6363D3}">
      <dsp:nvSpPr>
        <dsp:cNvPr id="0" name=""/>
        <dsp:cNvSpPr/>
      </dsp:nvSpPr>
      <dsp:spPr>
        <a:xfrm>
          <a:off x="1411788" y="4503126"/>
          <a:ext cx="298681" cy="29868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697C43F-271C-477E-9E5A-F9B96FA28C51}">
      <dsp:nvSpPr>
        <dsp:cNvPr id="0" name=""/>
        <dsp:cNvSpPr/>
      </dsp:nvSpPr>
      <dsp:spPr>
        <a:xfrm>
          <a:off x="1832658" y="2743200"/>
          <a:ext cx="2042395" cy="1623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0" rIns="0" bIns="127000" numCol="1" spcCol="1270" anchor="b" anchorCtr="0">
          <a:noAutofit/>
        </a:bodyPr>
        <a:lstStyle/>
        <a:p>
          <a:pPr marL="0" lvl="0" indent="0" algn="l" defTabSz="866775">
            <a:lnSpc>
              <a:spcPct val="90000"/>
            </a:lnSpc>
            <a:spcBef>
              <a:spcPct val="0"/>
            </a:spcBef>
            <a:spcAft>
              <a:spcPct val="35000"/>
            </a:spcAft>
            <a:buNone/>
          </a:pPr>
          <a:r>
            <a:rPr lang="en-US" sz="1950" kern="1200">
              <a:latin typeface="Arabic Typesetting" panose="03020402040406030203" pitchFamily="66" charset="-78"/>
              <a:cs typeface="Arabic Typesetting" panose="03020402040406030203" pitchFamily="66" charset="-78"/>
            </a:rPr>
            <a:t>Wolfgang von Kempelen's Mechanical Turk</a:t>
          </a:r>
        </a:p>
      </dsp:txBody>
      <dsp:txXfrm>
        <a:off x="1832658" y="2743200"/>
        <a:ext cx="2042395" cy="1623974"/>
      </dsp:txXfrm>
    </dsp:sp>
    <dsp:sp modelId="{0EF62206-3129-4867-BEBF-861AED762E89}">
      <dsp:nvSpPr>
        <dsp:cNvPr id="0" name=""/>
        <dsp:cNvSpPr/>
      </dsp:nvSpPr>
      <dsp:spPr>
        <a:xfrm>
          <a:off x="1832658" y="4367174"/>
          <a:ext cx="2042395" cy="57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66775">
            <a:lnSpc>
              <a:spcPct val="90000"/>
            </a:lnSpc>
            <a:spcBef>
              <a:spcPct val="0"/>
            </a:spcBef>
            <a:spcAft>
              <a:spcPct val="35000"/>
            </a:spcAft>
            <a:buNone/>
            <a:defRPr b="1"/>
          </a:pPr>
          <a:r>
            <a:rPr lang="en-US" sz="1950" kern="1200" dirty="0">
              <a:latin typeface="Arabic Typesetting" panose="03020402040406030203" pitchFamily="66" charset="-78"/>
              <a:cs typeface="Arabic Typesetting" panose="03020402040406030203" pitchFamily="66" charset="-78"/>
            </a:rPr>
            <a:t>1770</a:t>
          </a:r>
        </a:p>
      </dsp:txBody>
      <dsp:txXfrm>
        <a:off x="1832658" y="4367174"/>
        <a:ext cx="2042395" cy="570585"/>
      </dsp:txXfrm>
    </dsp:sp>
    <dsp:sp modelId="{D8C847FC-D26D-4AE6-AFF5-2D0E168739F4}">
      <dsp:nvSpPr>
        <dsp:cNvPr id="0" name=""/>
        <dsp:cNvSpPr/>
      </dsp:nvSpPr>
      <dsp:spPr>
        <a:xfrm>
          <a:off x="1561129" y="2743200"/>
          <a:ext cx="0" cy="162397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AE31AAE-5AB2-4614-827F-2E4DDEE53786}">
      <dsp:nvSpPr>
        <dsp:cNvPr id="0" name=""/>
        <dsp:cNvSpPr/>
      </dsp:nvSpPr>
      <dsp:spPr>
        <a:xfrm>
          <a:off x="1526018" y="2691847"/>
          <a:ext cx="97750" cy="102705"/>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2CBB7-C4E3-4B9C-9661-CED4F6508C3C}">
      <dsp:nvSpPr>
        <dsp:cNvPr id="0" name=""/>
        <dsp:cNvSpPr/>
      </dsp:nvSpPr>
      <dsp:spPr>
        <a:xfrm rot="8100000">
          <a:off x="2656132" y="641932"/>
          <a:ext cx="383999" cy="383999"/>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47F37-8D8A-4E6F-9DC6-F3E9FC157421}">
      <dsp:nvSpPr>
        <dsp:cNvPr id="0" name=""/>
        <dsp:cNvSpPr/>
      </dsp:nvSpPr>
      <dsp:spPr>
        <a:xfrm>
          <a:off x="2698791" y="684591"/>
          <a:ext cx="298681" cy="29868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30E8D1A-BB94-4DF7-A94C-B90B487A396B}">
      <dsp:nvSpPr>
        <dsp:cNvPr id="0" name=""/>
        <dsp:cNvSpPr/>
      </dsp:nvSpPr>
      <dsp:spPr>
        <a:xfrm>
          <a:off x="3119661" y="1119225"/>
          <a:ext cx="2042395" cy="1623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7000" rIns="127000" bIns="190500" numCol="1" spcCol="1270" anchor="t" anchorCtr="0">
          <a:noAutofit/>
        </a:bodyPr>
        <a:lstStyle/>
        <a:p>
          <a:pPr marL="0" lvl="0" indent="0" algn="l" defTabSz="866775">
            <a:lnSpc>
              <a:spcPct val="90000"/>
            </a:lnSpc>
            <a:spcBef>
              <a:spcPct val="0"/>
            </a:spcBef>
            <a:spcAft>
              <a:spcPct val="35000"/>
            </a:spcAft>
            <a:buNone/>
          </a:pPr>
          <a:r>
            <a:rPr lang="en-US" sz="1950" kern="1200" dirty="0">
              <a:latin typeface="Arabic Typesetting" panose="03020402040406030203" pitchFamily="66" charset="-78"/>
              <a:cs typeface="Arabic Typesetting" panose="03020402040406030203" pitchFamily="66" charset="-78"/>
            </a:rPr>
            <a:t>John von Neumann describes </a:t>
          </a:r>
          <a:r>
            <a:rPr lang="en-US" sz="1950" kern="1200" dirty="0" err="1">
              <a:latin typeface="Arabic Typesetting" panose="03020402040406030203" pitchFamily="66" charset="-78"/>
              <a:cs typeface="Arabic Typesetting" panose="03020402040406030203" pitchFamily="66" charset="-78"/>
            </a:rPr>
            <a:t>MiniMax</a:t>
          </a:r>
          <a:r>
            <a:rPr lang="en-US" sz="1950" kern="1200" dirty="0">
              <a:latin typeface="Arabic Typesetting" panose="03020402040406030203" pitchFamily="66" charset="-78"/>
              <a:cs typeface="Arabic Typesetting" panose="03020402040406030203" pitchFamily="66" charset="-78"/>
            </a:rPr>
            <a:t> Tree </a:t>
          </a:r>
          <a:r>
            <a:rPr lang="en-US" sz="1950" kern="1200" dirty="0" err="1">
              <a:latin typeface="Arabic Typesetting" panose="03020402040406030203" pitchFamily="66" charset="-78"/>
              <a:cs typeface="Arabic Typesetting" panose="03020402040406030203" pitchFamily="66" charset="-78"/>
            </a:rPr>
            <a:t>Algorithum</a:t>
          </a:r>
          <a:endParaRPr lang="en-US" sz="1950" kern="1200" dirty="0">
            <a:latin typeface="Arabic Typesetting" panose="03020402040406030203" pitchFamily="66" charset="-78"/>
            <a:cs typeface="Arabic Typesetting" panose="03020402040406030203" pitchFamily="66" charset="-78"/>
          </a:endParaRPr>
        </a:p>
      </dsp:txBody>
      <dsp:txXfrm>
        <a:off x="3119661" y="1119225"/>
        <a:ext cx="2042395" cy="1623974"/>
      </dsp:txXfrm>
    </dsp:sp>
    <dsp:sp modelId="{25330D53-28E3-4FEC-A9A0-9F98208AF26A}">
      <dsp:nvSpPr>
        <dsp:cNvPr id="0" name=""/>
        <dsp:cNvSpPr/>
      </dsp:nvSpPr>
      <dsp:spPr>
        <a:xfrm>
          <a:off x="3119661" y="548639"/>
          <a:ext cx="2042395" cy="57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66775">
            <a:lnSpc>
              <a:spcPct val="90000"/>
            </a:lnSpc>
            <a:spcBef>
              <a:spcPct val="0"/>
            </a:spcBef>
            <a:spcAft>
              <a:spcPct val="35000"/>
            </a:spcAft>
            <a:buNone/>
            <a:defRPr b="1"/>
          </a:pPr>
          <a:r>
            <a:rPr lang="en-US" sz="1950" kern="1200">
              <a:latin typeface="Arabic Typesetting" panose="03020402040406030203" pitchFamily="66" charset="-78"/>
              <a:cs typeface="Arabic Typesetting" panose="03020402040406030203" pitchFamily="66" charset="-78"/>
            </a:rPr>
            <a:t>1928</a:t>
          </a:r>
        </a:p>
      </dsp:txBody>
      <dsp:txXfrm>
        <a:off x="3119661" y="548639"/>
        <a:ext cx="2042395" cy="570585"/>
      </dsp:txXfrm>
    </dsp:sp>
    <dsp:sp modelId="{883022FF-30B6-4ACB-86FD-80F9F0F631C3}">
      <dsp:nvSpPr>
        <dsp:cNvPr id="0" name=""/>
        <dsp:cNvSpPr/>
      </dsp:nvSpPr>
      <dsp:spPr>
        <a:xfrm>
          <a:off x="2848132" y="1119225"/>
          <a:ext cx="0" cy="162397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495D57A-25F1-493B-B0F2-88CA279AEECC}">
      <dsp:nvSpPr>
        <dsp:cNvPr id="0" name=""/>
        <dsp:cNvSpPr/>
      </dsp:nvSpPr>
      <dsp:spPr>
        <a:xfrm>
          <a:off x="2813021" y="2691847"/>
          <a:ext cx="97750" cy="102705"/>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FDC9A7-75B1-49E8-83EF-1DDC5E063DB3}">
      <dsp:nvSpPr>
        <dsp:cNvPr id="0" name=""/>
        <dsp:cNvSpPr/>
      </dsp:nvSpPr>
      <dsp:spPr>
        <a:xfrm rot="18900000">
          <a:off x="3943136" y="4460467"/>
          <a:ext cx="383999" cy="383999"/>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9AAC82-7900-45E7-87CD-CEC46FF0B406}">
      <dsp:nvSpPr>
        <dsp:cNvPr id="0" name=""/>
        <dsp:cNvSpPr/>
      </dsp:nvSpPr>
      <dsp:spPr>
        <a:xfrm>
          <a:off x="3985795" y="4503126"/>
          <a:ext cx="298681" cy="29868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A129F5-DA1B-420B-8740-6531FB2CCB08}">
      <dsp:nvSpPr>
        <dsp:cNvPr id="0" name=""/>
        <dsp:cNvSpPr/>
      </dsp:nvSpPr>
      <dsp:spPr>
        <a:xfrm>
          <a:off x="4406665" y="2743200"/>
          <a:ext cx="2042395" cy="1623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0" rIns="0" bIns="127000" numCol="1" spcCol="1270" anchor="b" anchorCtr="0">
          <a:noAutofit/>
        </a:bodyPr>
        <a:lstStyle/>
        <a:p>
          <a:pPr marL="0" lvl="0" indent="0" algn="l" defTabSz="866775">
            <a:lnSpc>
              <a:spcPct val="90000"/>
            </a:lnSpc>
            <a:spcBef>
              <a:spcPct val="0"/>
            </a:spcBef>
            <a:spcAft>
              <a:spcPct val="35000"/>
            </a:spcAft>
            <a:buNone/>
          </a:pPr>
          <a:r>
            <a:rPr lang="en-US" sz="1950" kern="1200" dirty="0">
              <a:latin typeface="Arabic Typesetting" panose="03020402040406030203" pitchFamily="66" charset="-78"/>
              <a:cs typeface="Arabic Typesetting" panose="03020402040406030203" pitchFamily="66" charset="-78"/>
            </a:rPr>
            <a:t>Alan Turing's </a:t>
          </a:r>
          <a:r>
            <a:rPr lang="en-US" sz="1950" kern="1200" dirty="0" err="1">
              <a:latin typeface="Arabic Typesetting" panose="03020402040406030203" pitchFamily="66" charset="-78"/>
              <a:cs typeface="Arabic Typesetting" panose="03020402040406030203" pitchFamily="66" charset="-78"/>
            </a:rPr>
            <a:t>Turochamp</a:t>
          </a:r>
          <a:r>
            <a:rPr lang="en-US" sz="1950" kern="1200" dirty="0">
              <a:latin typeface="Arabic Typesetting" panose="03020402040406030203" pitchFamily="66" charset="-78"/>
              <a:cs typeface="Arabic Typesetting" panose="03020402040406030203" pitchFamily="66" charset="-78"/>
            </a:rPr>
            <a:t> / Paper Machine, later on Mark1 (2012: Kasparov vs. </a:t>
          </a:r>
          <a:r>
            <a:rPr lang="en-US" sz="1950" kern="1200" dirty="0" err="1">
              <a:latin typeface="Arabic Typesetting" panose="03020402040406030203" pitchFamily="66" charset="-78"/>
              <a:cs typeface="Arabic Typesetting" panose="03020402040406030203" pitchFamily="66" charset="-78"/>
            </a:rPr>
            <a:t>Turochamp</a:t>
          </a:r>
          <a:r>
            <a:rPr lang="en-US" sz="1950" kern="1200" dirty="0">
              <a:latin typeface="Arabic Typesetting" panose="03020402040406030203" pitchFamily="66" charset="-78"/>
              <a:cs typeface="Arabic Typesetting" panose="03020402040406030203" pitchFamily="66" charset="-78"/>
            </a:rPr>
            <a:t>, Kasparov wins in 15 moves)</a:t>
          </a:r>
        </a:p>
      </dsp:txBody>
      <dsp:txXfrm>
        <a:off x="4406665" y="2743200"/>
        <a:ext cx="2042395" cy="1623974"/>
      </dsp:txXfrm>
    </dsp:sp>
    <dsp:sp modelId="{F8366309-7638-4220-8FC2-7EE19815C4EE}">
      <dsp:nvSpPr>
        <dsp:cNvPr id="0" name=""/>
        <dsp:cNvSpPr/>
      </dsp:nvSpPr>
      <dsp:spPr>
        <a:xfrm>
          <a:off x="4406665" y="4367174"/>
          <a:ext cx="2042395" cy="57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66775">
            <a:lnSpc>
              <a:spcPct val="90000"/>
            </a:lnSpc>
            <a:spcBef>
              <a:spcPct val="0"/>
            </a:spcBef>
            <a:spcAft>
              <a:spcPct val="35000"/>
            </a:spcAft>
            <a:buNone/>
            <a:defRPr b="1"/>
          </a:pPr>
          <a:r>
            <a:rPr lang="en-US" sz="1950" kern="1200">
              <a:latin typeface="Arabic Typesetting" panose="03020402040406030203" pitchFamily="66" charset="-78"/>
              <a:cs typeface="Arabic Typesetting" panose="03020402040406030203" pitchFamily="66" charset="-78"/>
            </a:rPr>
            <a:t>1948–1951</a:t>
          </a:r>
        </a:p>
      </dsp:txBody>
      <dsp:txXfrm>
        <a:off x="4406665" y="4367174"/>
        <a:ext cx="2042395" cy="570585"/>
      </dsp:txXfrm>
    </dsp:sp>
    <dsp:sp modelId="{9D6C8D1D-0502-47CB-83E4-841977FDDD75}">
      <dsp:nvSpPr>
        <dsp:cNvPr id="0" name=""/>
        <dsp:cNvSpPr/>
      </dsp:nvSpPr>
      <dsp:spPr>
        <a:xfrm>
          <a:off x="4135136" y="2743200"/>
          <a:ext cx="0" cy="162397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903E04A-BE0F-4DE1-B0D2-8DC328D9F3BE}">
      <dsp:nvSpPr>
        <dsp:cNvPr id="0" name=""/>
        <dsp:cNvSpPr/>
      </dsp:nvSpPr>
      <dsp:spPr>
        <a:xfrm>
          <a:off x="4100025" y="2691847"/>
          <a:ext cx="97750" cy="102705"/>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431111-E044-4299-9039-5E592ED3786D}">
      <dsp:nvSpPr>
        <dsp:cNvPr id="0" name=""/>
        <dsp:cNvSpPr/>
      </dsp:nvSpPr>
      <dsp:spPr>
        <a:xfrm rot="8100000">
          <a:off x="5230140" y="641932"/>
          <a:ext cx="383999" cy="383999"/>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502AE2-3F71-4B97-9ACD-9D338D9887A9}">
      <dsp:nvSpPr>
        <dsp:cNvPr id="0" name=""/>
        <dsp:cNvSpPr/>
      </dsp:nvSpPr>
      <dsp:spPr>
        <a:xfrm>
          <a:off x="5272799" y="684591"/>
          <a:ext cx="298681" cy="29868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E08B394-975A-4DF4-B17B-6DF8298C9568}">
      <dsp:nvSpPr>
        <dsp:cNvPr id="0" name=""/>
        <dsp:cNvSpPr/>
      </dsp:nvSpPr>
      <dsp:spPr>
        <a:xfrm>
          <a:off x="5693668" y="1119225"/>
          <a:ext cx="2042395" cy="1623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7000" rIns="127000" bIns="190500" numCol="1" spcCol="1270" anchor="t" anchorCtr="0">
          <a:noAutofit/>
        </a:bodyPr>
        <a:lstStyle/>
        <a:p>
          <a:pPr marL="0" lvl="0" indent="0" algn="l" defTabSz="866775">
            <a:lnSpc>
              <a:spcPct val="90000"/>
            </a:lnSpc>
            <a:spcBef>
              <a:spcPct val="0"/>
            </a:spcBef>
            <a:spcAft>
              <a:spcPct val="35000"/>
            </a:spcAft>
            <a:buNone/>
          </a:pPr>
          <a:r>
            <a:rPr lang="en-US" sz="1950" kern="1200" dirty="0">
              <a:latin typeface="Arabic Typesetting" panose="03020402040406030203" pitchFamily="66" charset="-78"/>
              <a:cs typeface="Arabic Typesetting" panose="03020402040406030203" pitchFamily="66" charset="-78"/>
            </a:rPr>
            <a:t>Claude Shannon publishes "Programming a Computer for Playing Chess", builds limited relay chess machine</a:t>
          </a:r>
        </a:p>
      </dsp:txBody>
      <dsp:txXfrm>
        <a:off x="5693668" y="1119225"/>
        <a:ext cx="2042395" cy="1623974"/>
      </dsp:txXfrm>
    </dsp:sp>
    <dsp:sp modelId="{4B217C5E-FCEB-40A3-978F-3FFBA5DE730D}">
      <dsp:nvSpPr>
        <dsp:cNvPr id="0" name=""/>
        <dsp:cNvSpPr/>
      </dsp:nvSpPr>
      <dsp:spPr>
        <a:xfrm>
          <a:off x="5693668" y="548639"/>
          <a:ext cx="2042395" cy="57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66775">
            <a:lnSpc>
              <a:spcPct val="90000"/>
            </a:lnSpc>
            <a:spcBef>
              <a:spcPct val="0"/>
            </a:spcBef>
            <a:spcAft>
              <a:spcPct val="35000"/>
            </a:spcAft>
            <a:buNone/>
            <a:defRPr b="1"/>
          </a:pPr>
          <a:r>
            <a:rPr lang="en-US" sz="1950" kern="1200">
              <a:latin typeface="Arabic Typesetting" panose="03020402040406030203" pitchFamily="66" charset="-78"/>
              <a:cs typeface="Arabic Typesetting" panose="03020402040406030203" pitchFamily="66" charset="-78"/>
            </a:rPr>
            <a:t>1950</a:t>
          </a:r>
        </a:p>
      </dsp:txBody>
      <dsp:txXfrm>
        <a:off x="5693668" y="548639"/>
        <a:ext cx="2042395" cy="570585"/>
      </dsp:txXfrm>
    </dsp:sp>
    <dsp:sp modelId="{4CB1BAB3-3140-4B6C-A926-9FCAC50BA873}">
      <dsp:nvSpPr>
        <dsp:cNvPr id="0" name=""/>
        <dsp:cNvSpPr/>
      </dsp:nvSpPr>
      <dsp:spPr>
        <a:xfrm>
          <a:off x="5422139" y="1119225"/>
          <a:ext cx="0" cy="162397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9030444-3F90-47B3-8904-97D2AF8066C2}">
      <dsp:nvSpPr>
        <dsp:cNvPr id="0" name=""/>
        <dsp:cNvSpPr/>
      </dsp:nvSpPr>
      <dsp:spPr>
        <a:xfrm>
          <a:off x="5387028" y="2691847"/>
          <a:ext cx="97750" cy="102705"/>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987BCD-4863-4953-BB43-C8ACCDA032FD}">
      <dsp:nvSpPr>
        <dsp:cNvPr id="0" name=""/>
        <dsp:cNvSpPr/>
      </dsp:nvSpPr>
      <dsp:spPr>
        <a:xfrm rot="18900000">
          <a:off x="6517143" y="4460467"/>
          <a:ext cx="383999" cy="383999"/>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B963C-7230-4588-9693-617113F3E07E}">
      <dsp:nvSpPr>
        <dsp:cNvPr id="0" name=""/>
        <dsp:cNvSpPr/>
      </dsp:nvSpPr>
      <dsp:spPr>
        <a:xfrm>
          <a:off x="6559802" y="4503126"/>
          <a:ext cx="298681" cy="29868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7E9E2E0-DEE0-4D18-8F60-8B73E32DF559}">
      <dsp:nvSpPr>
        <dsp:cNvPr id="0" name=""/>
        <dsp:cNvSpPr/>
      </dsp:nvSpPr>
      <dsp:spPr>
        <a:xfrm>
          <a:off x="6980672" y="2743200"/>
          <a:ext cx="2042395" cy="1623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0" rIns="0" bIns="127000" numCol="1" spcCol="1270" anchor="b" anchorCtr="0">
          <a:noAutofit/>
        </a:bodyPr>
        <a:lstStyle/>
        <a:p>
          <a:pPr marL="0" lvl="0" indent="0" algn="l" defTabSz="866775">
            <a:lnSpc>
              <a:spcPct val="90000"/>
            </a:lnSpc>
            <a:spcBef>
              <a:spcPct val="0"/>
            </a:spcBef>
            <a:spcAft>
              <a:spcPct val="35000"/>
            </a:spcAft>
            <a:buNone/>
          </a:pPr>
          <a:r>
            <a:rPr lang="en-US" sz="1950" kern="1200">
              <a:latin typeface="Arabic Typesetting" panose="03020402040406030203" pitchFamily="66" charset="-78"/>
              <a:cs typeface="Arabic Typesetting" panose="03020402040406030203" pitchFamily="66" charset="-78"/>
            </a:rPr>
            <a:t>Bernstein Chess on IBM 704</a:t>
          </a:r>
        </a:p>
      </dsp:txBody>
      <dsp:txXfrm>
        <a:off x="6980672" y="2743200"/>
        <a:ext cx="2042395" cy="1623974"/>
      </dsp:txXfrm>
    </dsp:sp>
    <dsp:sp modelId="{304E1E68-4847-42C0-BCF6-53ED3DAEEF90}">
      <dsp:nvSpPr>
        <dsp:cNvPr id="0" name=""/>
        <dsp:cNvSpPr/>
      </dsp:nvSpPr>
      <dsp:spPr>
        <a:xfrm>
          <a:off x="6980672" y="4367174"/>
          <a:ext cx="2042395" cy="57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66775">
            <a:lnSpc>
              <a:spcPct val="90000"/>
            </a:lnSpc>
            <a:spcBef>
              <a:spcPct val="0"/>
            </a:spcBef>
            <a:spcAft>
              <a:spcPct val="35000"/>
            </a:spcAft>
            <a:buNone/>
            <a:defRPr b="1"/>
          </a:pPr>
          <a:r>
            <a:rPr lang="en-US" sz="1950" kern="1200">
              <a:latin typeface="Arabic Typesetting" panose="03020402040406030203" pitchFamily="66" charset="-78"/>
              <a:cs typeface="Arabic Typesetting" panose="03020402040406030203" pitchFamily="66" charset="-78"/>
            </a:rPr>
            <a:t>1957</a:t>
          </a:r>
        </a:p>
      </dsp:txBody>
      <dsp:txXfrm>
        <a:off x="6980672" y="4367174"/>
        <a:ext cx="2042395" cy="570585"/>
      </dsp:txXfrm>
    </dsp:sp>
    <dsp:sp modelId="{AE6A8AA5-B700-46FD-B35D-B95045767995}">
      <dsp:nvSpPr>
        <dsp:cNvPr id="0" name=""/>
        <dsp:cNvSpPr/>
      </dsp:nvSpPr>
      <dsp:spPr>
        <a:xfrm>
          <a:off x="6709143" y="2743200"/>
          <a:ext cx="0" cy="162397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E218DCA-A6B2-4E61-9D7E-CEB7C3A96C29}">
      <dsp:nvSpPr>
        <dsp:cNvPr id="0" name=""/>
        <dsp:cNvSpPr/>
      </dsp:nvSpPr>
      <dsp:spPr>
        <a:xfrm>
          <a:off x="6674032" y="2691847"/>
          <a:ext cx="97750" cy="102705"/>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A464F8-24E3-4B44-A4A0-4046DFB8ED15}">
      <dsp:nvSpPr>
        <dsp:cNvPr id="0" name=""/>
        <dsp:cNvSpPr/>
      </dsp:nvSpPr>
      <dsp:spPr>
        <a:xfrm rot="8100000">
          <a:off x="7804147" y="641932"/>
          <a:ext cx="383999" cy="383999"/>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3B895-CE02-40B5-87E3-1B2228F7B3AB}">
      <dsp:nvSpPr>
        <dsp:cNvPr id="0" name=""/>
        <dsp:cNvSpPr/>
      </dsp:nvSpPr>
      <dsp:spPr>
        <a:xfrm>
          <a:off x="7846806" y="684591"/>
          <a:ext cx="298681" cy="29868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92CACC7-9988-4E70-9640-215D5A4281CF}">
      <dsp:nvSpPr>
        <dsp:cNvPr id="0" name=""/>
        <dsp:cNvSpPr/>
      </dsp:nvSpPr>
      <dsp:spPr>
        <a:xfrm>
          <a:off x="8267675" y="1119225"/>
          <a:ext cx="2042395" cy="1623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7000" rIns="127000" bIns="190500" numCol="1" spcCol="1270" anchor="t" anchorCtr="0">
          <a:noAutofit/>
        </a:bodyPr>
        <a:lstStyle/>
        <a:p>
          <a:pPr marL="0" lvl="0" indent="0" algn="l" defTabSz="866775">
            <a:lnSpc>
              <a:spcPct val="90000"/>
            </a:lnSpc>
            <a:spcBef>
              <a:spcPct val="0"/>
            </a:spcBef>
            <a:spcAft>
              <a:spcPct val="35000"/>
            </a:spcAft>
            <a:buNone/>
          </a:pPr>
          <a:r>
            <a:rPr lang="en-US" sz="1950" kern="1200">
              <a:latin typeface="Arabic Typesetting" panose="03020402040406030203" pitchFamily="66" charset="-78"/>
              <a:cs typeface="Arabic Typesetting" panose="03020402040406030203" pitchFamily="66" charset="-78"/>
            </a:rPr>
            <a:t>Ken Thompson's Belle</a:t>
          </a:r>
        </a:p>
      </dsp:txBody>
      <dsp:txXfrm>
        <a:off x="8267675" y="1119225"/>
        <a:ext cx="2042395" cy="1623974"/>
      </dsp:txXfrm>
    </dsp:sp>
    <dsp:sp modelId="{68A19133-A4F0-4BF1-B553-790D5DAE4A3C}">
      <dsp:nvSpPr>
        <dsp:cNvPr id="0" name=""/>
        <dsp:cNvSpPr/>
      </dsp:nvSpPr>
      <dsp:spPr>
        <a:xfrm>
          <a:off x="8267675" y="548639"/>
          <a:ext cx="2042395" cy="57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66775">
            <a:lnSpc>
              <a:spcPct val="90000"/>
            </a:lnSpc>
            <a:spcBef>
              <a:spcPct val="0"/>
            </a:spcBef>
            <a:spcAft>
              <a:spcPct val="35000"/>
            </a:spcAft>
            <a:buNone/>
            <a:defRPr b="1"/>
          </a:pPr>
          <a:r>
            <a:rPr lang="en-US" sz="1950" kern="1200">
              <a:latin typeface="Arabic Typesetting" panose="03020402040406030203" pitchFamily="66" charset="-78"/>
              <a:cs typeface="Arabic Typesetting" panose="03020402040406030203" pitchFamily="66" charset="-78"/>
            </a:rPr>
            <a:t>1978</a:t>
          </a:r>
        </a:p>
      </dsp:txBody>
      <dsp:txXfrm>
        <a:off x="8267675" y="548639"/>
        <a:ext cx="2042395" cy="570585"/>
      </dsp:txXfrm>
    </dsp:sp>
    <dsp:sp modelId="{18E8675F-03CC-4EDA-93C0-E5C1FC22A123}">
      <dsp:nvSpPr>
        <dsp:cNvPr id="0" name=""/>
        <dsp:cNvSpPr/>
      </dsp:nvSpPr>
      <dsp:spPr>
        <a:xfrm>
          <a:off x="7996147" y="1119225"/>
          <a:ext cx="0" cy="162397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AA4EC49-33C4-4904-B7D9-8AB388997C7B}">
      <dsp:nvSpPr>
        <dsp:cNvPr id="0" name=""/>
        <dsp:cNvSpPr/>
      </dsp:nvSpPr>
      <dsp:spPr>
        <a:xfrm>
          <a:off x="7961036" y="2691847"/>
          <a:ext cx="97750" cy="102705"/>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50F1F-C363-4B3E-B16D-CB7028C78FD9}">
      <dsp:nvSpPr>
        <dsp:cNvPr id="0" name=""/>
        <dsp:cNvSpPr/>
      </dsp:nvSpPr>
      <dsp:spPr>
        <a:xfrm rot="18900000">
          <a:off x="9091150" y="4460467"/>
          <a:ext cx="383999" cy="383999"/>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BBA79D-B4E4-498C-B89C-ACCD2A6C33D1}">
      <dsp:nvSpPr>
        <dsp:cNvPr id="0" name=""/>
        <dsp:cNvSpPr/>
      </dsp:nvSpPr>
      <dsp:spPr>
        <a:xfrm>
          <a:off x="9133809" y="4503126"/>
          <a:ext cx="298681" cy="29868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05780F-38A1-4035-A849-6A64FE576880}">
      <dsp:nvSpPr>
        <dsp:cNvPr id="0" name=""/>
        <dsp:cNvSpPr/>
      </dsp:nvSpPr>
      <dsp:spPr>
        <a:xfrm>
          <a:off x="9554679" y="2743200"/>
          <a:ext cx="2042395" cy="1623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0" rIns="0" bIns="127000" numCol="1" spcCol="1270" anchor="b" anchorCtr="0">
          <a:noAutofit/>
        </a:bodyPr>
        <a:lstStyle/>
        <a:p>
          <a:pPr marL="0" lvl="0" indent="0" algn="l" defTabSz="866775">
            <a:lnSpc>
              <a:spcPct val="90000"/>
            </a:lnSpc>
            <a:spcBef>
              <a:spcPct val="0"/>
            </a:spcBef>
            <a:spcAft>
              <a:spcPct val="35000"/>
            </a:spcAft>
            <a:buNone/>
          </a:pPr>
          <a:r>
            <a:rPr lang="en-US" sz="1950" kern="1200" dirty="0">
              <a:latin typeface="Arabic Typesetting" panose="03020402040406030203" pitchFamily="66" charset="-78"/>
              <a:cs typeface="Arabic Typesetting" panose="03020402040406030203" pitchFamily="66" charset="-78"/>
            </a:rPr>
            <a:t>1K ZX Chess</a:t>
          </a:r>
        </a:p>
      </dsp:txBody>
      <dsp:txXfrm>
        <a:off x="9554679" y="2743200"/>
        <a:ext cx="2042395" cy="1623974"/>
      </dsp:txXfrm>
    </dsp:sp>
    <dsp:sp modelId="{E8833DAF-7DD0-4F8B-A6AE-8E4BE1D7AB6E}">
      <dsp:nvSpPr>
        <dsp:cNvPr id="0" name=""/>
        <dsp:cNvSpPr/>
      </dsp:nvSpPr>
      <dsp:spPr>
        <a:xfrm>
          <a:off x="9554679" y="4367174"/>
          <a:ext cx="2042395" cy="57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66775">
            <a:lnSpc>
              <a:spcPct val="90000"/>
            </a:lnSpc>
            <a:spcBef>
              <a:spcPct val="0"/>
            </a:spcBef>
            <a:spcAft>
              <a:spcPct val="35000"/>
            </a:spcAft>
            <a:buNone/>
            <a:defRPr b="1"/>
          </a:pPr>
          <a:r>
            <a:rPr lang="en-US" sz="1950" kern="1200">
              <a:latin typeface="Arabic Typesetting" panose="03020402040406030203" pitchFamily="66" charset="-78"/>
              <a:cs typeface="Arabic Typesetting" panose="03020402040406030203" pitchFamily="66" charset="-78"/>
            </a:rPr>
            <a:t>1983</a:t>
          </a:r>
        </a:p>
      </dsp:txBody>
      <dsp:txXfrm>
        <a:off x="9554679" y="4367174"/>
        <a:ext cx="2042395" cy="570585"/>
      </dsp:txXfrm>
    </dsp:sp>
    <dsp:sp modelId="{9FB1AB38-59D5-40BE-8F59-3678C31B25CC}">
      <dsp:nvSpPr>
        <dsp:cNvPr id="0" name=""/>
        <dsp:cNvSpPr/>
      </dsp:nvSpPr>
      <dsp:spPr>
        <a:xfrm>
          <a:off x="9283150" y="2743200"/>
          <a:ext cx="0" cy="1623974"/>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8144A82-535D-4EAF-A5B2-A7D758F01CE4}">
      <dsp:nvSpPr>
        <dsp:cNvPr id="0" name=""/>
        <dsp:cNvSpPr/>
      </dsp:nvSpPr>
      <dsp:spPr>
        <a:xfrm>
          <a:off x="9248039" y="2691847"/>
          <a:ext cx="97750" cy="102705"/>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19198-6897-4DE6-B5E5-7103B61F6CBE}">
      <dsp:nvSpPr>
        <dsp:cNvPr id="0" name=""/>
        <dsp:cNvSpPr/>
      </dsp:nvSpPr>
      <dsp:spPr>
        <a:xfrm>
          <a:off x="602349" y="2959163"/>
          <a:ext cx="4818799" cy="62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1997</a:t>
          </a:r>
        </a:p>
      </dsp:txBody>
      <dsp:txXfrm>
        <a:off x="602349" y="2959163"/>
        <a:ext cx="4818799" cy="622691"/>
      </dsp:txXfrm>
    </dsp:sp>
    <dsp:sp modelId="{55B534B3-178D-41F6-AF03-F738D3898948}">
      <dsp:nvSpPr>
        <dsp:cNvPr id="0" name=""/>
        <dsp:cNvSpPr/>
      </dsp:nvSpPr>
      <dsp:spPr>
        <a:xfrm>
          <a:off x="0" y="2645062"/>
          <a:ext cx="12046997" cy="22042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E9E19-0812-45FE-A5A1-CC31902C8D72}">
      <dsp:nvSpPr>
        <dsp:cNvPr id="0" name=""/>
        <dsp:cNvSpPr/>
      </dsp:nvSpPr>
      <dsp:spPr>
        <a:xfrm>
          <a:off x="361409" y="0"/>
          <a:ext cx="5300679" cy="170826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777875">
            <a:lnSpc>
              <a:spcPct val="90000"/>
            </a:lnSpc>
            <a:spcBef>
              <a:spcPct val="0"/>
            </a:spcBef>
            <a:spcAft>
              <a:spcPct val="35000"/>
            </a:spcAft>
            <a:buNone/>
          </a:pPr>
          <a:r>
            <a:rPr lang="en-US" sz="1750" kern="1200" dirty="0">
              <a:latin typeface="Arabic Typesetting" panose="03020402040406030203" pitchFamily="66" charset="-78"/>
              <a:cs typeface="Arabic Typesetting" panose="03020402040406030203" pitchFamily="66" charset="-78"/>
            </a:rPr>
            <a:t>IBM's Deep Blue beats Gary Kasparov 3.5 : 2.5</a:t>
          </a:r>
        </a:p>
        <a:p>
          <a:pPr marL="171450" lvl="1" indent="-171450" algn="l" defTabSz="777875">
            <a:lnSpc>
              <a:spcPct val="90000"/>
            </a:lnSpc>
            <a:spcBef>
              <a:spcPct val="0"/>
            </a:spcBef>
            <a:spcAft>
              <a:spcPct val="15000"/>
            </a:spcAft>
            <a:buChar char="•"/>
          </a:pPr>
          <a:r>
            <a:rPr lang="en-US" sz="1750" kern="1200" dirty="0">
              <a:latin typeface="Arabic Typesetting" panose="03020402040406030203" pitchFamily="66" charset="-78"/>
              <a:cs typeface="Arabic Typesetting" panose="03020402040406030203" pitchFamily="66" charset="-78"/>
            </a:rPr>
            <a:t>In 1996 Kasparov had won 4 : 2 </a:t>
          </a:r>
        </a:p>
        <a:p>
          <a:pPr marL="171450" lvl="1" indent="-171450" algn="l" defTabSz="777875">
            <a:lnSpc>
              <a:spcPct val="90000"/>
            </a:lnSpc>
            <a:spcBef>
              <a:spcPct val="0"/>
            </a:spcBef>
            <a:spcAft>
              <a:spcPct val="15000"/>
            </a:spcAft>
            <a:buChar char="•"/>
          </a:pPr>
          <a:r>
            <a:rPr lang="en-US" sz="1750" kern="1200" dirty="0">
              <a:latin typeface="Arabic Typesetting" panose="03020402040406030203" pitchFamily="66" charset="-78"/>
              <a:cs typeface="Arabic Typesetting" panose="03020402040406030203" pitchFamily="66" charset="-78"/>
            </a:rPr>
            <a:t>32 node IBM RS/6000, 120 MHz P2SC + 8 VLSI chips per node for </a:t>
          </a:r>
          <a:r>
            <a:rPr lang="en-US" sz="1750" kern="1200" dirty="0" err="1">
              <a:latin typeface="Arabic Typesetting" panose="03020402040406030203" pitchFamily="66" charset="-78"/>
              <a:cs typeface="Arabic Typesetting" panose="03020402040406030203" pitchFamily="66" charset="-78"/>
            </a:rPr>
            <a:t>MiniMax</a:t>
          </a:r>
          <a:r>
            <a:rPr lang="en-US" sz="1750" kern="1200" dirty="0">
              <a:latin typeface="Arabic Typesetting" panose="03020402040406030203" pitchFamily="66" charset="-78"/>
              <a:cs typeface="Arabic Typesetting" panose="03020402040406030203" pitchFamily="66" charset="-78"/>
            </a:rPr>
            <a:t> / Alpha-Beta Pruning </a:t>
          </a:r>
        </a:p>
        <a:p>
          <a:pPr marL="171450" lvl="1" indent="-171450" algn="l" defTabSz="777875">
            <a:lnSpc>
              <a:spcPct val="90000"/>
            </a:lnSpc>
            <a:spcBef>
              <a:spcPct val="0"/>
            </a:spcBef>
            <a:spcAft>
              <a:spcPct val="15000"/>
            </a:spcAft>
            <a:buChar char="•"/>
          </a:pPr>
          <a:r>
            <a:rPr lang="en-US" sz="1750" kern="1200" dirty="0">
              <a:latin typeface="Arabic Typesetting" panose="03020402040406030203" pitchFamily="66" charset="-78"/>
              <a:cs typeface="Arabic Typesetting" panose="03020402040406030203" pitchFamily="66" charset="-78"/>
            </a:rPr>
            <a:t>32GB transposition table  and having 200m moves / sec, Ply 8-12, ELO 27501997: IBM's Deep Blue beats Gary Kasparov 3.5 : 2.5 </a:t>
          </a:r>
        </a:p>
      </dsp:txBody>
      <dsp:txXfrm>
        <a:off x="361409" y="0"/>
        <a:ext cx="5300679" cy="1708269"/>
      </dsp:txXfrm>
    </dsp:sp>
    <dsp:sp modelId="{D7ABCCE7-2CD3-4B25-8708-949D537353B5}">
      <dsp:nvSpPr>
        <dsp:cNvPr id="0" name=""/>
        <dsp:cNvSpPr/>
      </dsp:nvSpPr>
      <dsp:spPr>
        <a:xfrm>
          <a:off x="3011749" y="1708269"/>
          <a:ext cx="0" cy="936792"/>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8ECEB9-DE37-422F-9561-6B424E9F9875}">
      <dsp:nvSpPr>
        <dsp:cNvPr id="0" name=""/>
        <dsp:cNvSpPr/>
      </dsp:nvSpPr>
      <dsp:spPr>
        <a:xfrm>
          <a:off x="6625848" y="1928691"/>
          <a:ext cx="4818799" cy="62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2014</a:t>
          </a:r>
        </a:p>
      </dsp:txBody>
      <dsp:txXfrm>
        <a:off x="6625848" y="1928691"/>
        <a:ext cx="4818799" cy="622691"/>
      </dsp:txXfrm>
    </dsp:sp>
    <dsp:sp modelId="{826EFAD0-2C78-49BC-8AB4-5F5DD012DAEA}">
      <dsp:nvSpPr>
        <dsp:cNvPr id="0" name=""/>
        <dsp:cNvSpPr/>
      </dsp:nvSpPr>
      <dsp:spPr>
        <a:xfrm>
          <a:off x="6384908" y="3802276"/>
          <a:ext cx="5300679" cy="158548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Arabic Typesetting" panose="03020402040406030203" pitchFamily="66" charset="-78"/>
              <a:cs typeface="Arabic Typesetting" panose="03020402040406030203" pitchFamily="66" charset="-78"/>
            </a:rPr>
            <a:t>StockFish</a:t>
          </a:r>
          <a:r>
            <a:rPr lang="en-US" sz="2000" kern="1200" dirty="0">
              <a:latin typeface="Arabic Typesetting" panose="03020402040406030203" pitchFamily="66" charset="-78"/>
              <a:cs typeface="Arabic Typesetting" panose="03020402040406030203" pitchFamily="66" charset="-78"/>
            </a:rPr>
            <a:t> Computer Chess World Champion</a:t>
          </a:r>
        </a:p>
        <a:p>
          <a:pPr marL="228600" lvl="1" indent="-228600" algn="l" defTabSz="889000">
            <a:lnSpc>
              <a:spcPct val="90000"/>
            </a:lnSpc>
            <a:spcBef>
              <a:spcPct val="0"/>
            </a:spcBef>
            <a:spcAft>
              <a:spcPct val="15000"/>
            </a:spcAft>
            <a:buChar char="•"/>
          </a:pPr>
          <a:r>
            <a:rPr lang="en-US" sz="2000" kern="1200">
              <a:latin typeface="Arabic Typesetting" panose="03020402040406030203" pitchFamily="66" charset="-78"/>
              <a:cs typeface="Arabic Typesetting" panose="03020402040406030203" pitchFamily="66" charset="-78"/>
            </a:rPr>
            <a:t>70m moves / sec on off-the-shelf hardware, Ply 20-45 (much better ordering/pruning), ELO 3400 </a:t>
          </a:r>
        </a:p>
        <a:p>
          <a:pPr marL="228600" lvl="1" indent="-228600" algn="l" defTabSz="889000">
            <a:lnSpc>
              <a:spcPct val="90000"/>
            </a:lnSpc>
            <a:spcBef>
              <a:spcPct val="0"/>
            </a:spcBef>
            <a:spcAft>
              <a:spcPct val="15000"/>
            </a:spcAft>
            <a:buChar char="•"/>
          </a:pPr>
          <a:r>
            <a:rPr lang="en-US" sz="2000" kern="1200" dirty="0">
              <a:latin typeface="Arabic Typesetting" panose="03020402040406030203" pitchFamily="66" charset="-78"/>
              <a:cs typeface="Arabic Typesetting" panose="03020402040406030203" pitchFamily="66" charset="-78"/>
            </a:rPr>
            <a:t>1TB transposition table</a:t>
          </a:r>
        </a:p>
      </dsp:txBody>
      <dsp:txXfrm>
        <a:off x="6384908" y="3802276"/>
        <a:ext cx="5300679" cy="1585487"/>
      </dsp:txXfrm>
    </dsp:sp>
    <dsp:sp modelId="{694067D0-81BD-48BD-BDE0-A316C6EC9893}">
      <dsp:nvSpPr>
        <dsp:cNvPr id="0" name=""/>
        <dsp:cNvSpPr/>
      </dsp:nvSpPr>
      <dsp:spPr>
        <a:xfrm>
          <a:off x="9035248" y="2865483"/>
          <a:ext cx="0" cy="936792"/>
        </a:xfrm>
        <a:prstGeom prst="line">
          <a:avLst/>
        </a:prstGeom>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6F6E3CE-34B5-487B-92CE-A404E4087836}">
      <dsp:nvSpPr>
        <dsp:cNvPr id="0" name=""/>
        <dsp:cNvSpPr/>
      </dsp:nvSpPr>
      <dsp:spPr>
        <a:xfrm>
          <a:off x="2942867" y="2686391"/>
          <a:ext cx="137763" cy="13776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738686A-0276-42D5-8DCF-B9259EF6DA27}">
      <dsp:nvSpPr>
        <dsp:cNvPr id="0" name=""/>
        <dsp:cNvSpPr/>
      </dsp:nvSpPr>
      <dsp:spPr>
        <a:xfrm>
          <a:off x="8966366" y="2686391"/>
          <a:ext cx="137763" cy="13776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2E104-871B-4FF3-9B4F-098330C2E2CF}">
      <dsp:nvSpPr>
        <dsp:cNvPr id="0" name=""/>
        <dsp:cNvSpPr/>
      </dsp:nvSpPr>
      <dsp:spPr>
        <a:xfrm>
          <a:off x="1719183" y="55427"/>
          <a:ext cx="1113477" cy="11134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FB0E5-F5A9-40D3-A319-A05058A64E37}">
      <dsp:nvSpPr>
        <dsp:cNvPr id="0" name=""/>
        <dsp:cNvSpPr/>
      </dsp:nvSpPr>
      <dsp:spPr>
        <a:xfrm>
          <a:off x="1953013" y="289258"/>
          <a:ext cx="645817" cy="645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48EFC0-8813-462E-9730-0B2EDD109E31}">
      <dsp:nvSpPr>
        <dsp:cNvPr id="0" name=""/>
        <dsp:cNvSpPr/>
      </dsp:nvSpPr>
      <dsp:spPr>
        <a:xfrm>
          <a:off x="3071263" y="55427"/>
          <a:ext cx="2624626" cy="1113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b="0" i="0" kern="1200" dirty="0">
              <a:latin typeface="Arabic Typesetting" panose="03020402040406030203" pitchFamily="66" charset="-78"/>
              <a:cs typeface="Arabic Typesetting" panose="03020402040406030203" pitchFamily="66" charset="-78"/>
            </a:rPr>
            <a:t>Here we have defined a function which train a model on a parameter of depth. </a:t>
          </a:r>
          <a:endParaRPr lang="en-US" sz="2000" kern="1200" dirty="0">
            <a:latin typeface="Arabic Typesetting" panose="03020402040406030203" pitchFamily="66" charset="-78"/>
            <a:cs typeface="Arabic Typesetting" panose="03020402040406030203" pitchFamily="66" charset="-78"/>
          </a:endParaRPr>
        </a:p>
      </dsp:txBody>
      <dsp:txXfrm>
        <a:off x="3071263" y="55427"/>
        <a:ext cx="2624626" cy="1113477"/>
      </dsp:txXfrm>
    </dsp:sp>
    <dsp:sp modelId="{B2040FB3-1F85-4203-A625-412DACE01C95}">
      <dsp:nvSpPr>
        <dsp:cNvPr id="0" name=""/>
        <dsp:cNvSpPr/>
      </dsp:nvSpPr>
      <dsp:spPr>
        <a:xfrm>
          <a:off x="6153210" y="55427"/>
          <a:ext cx="1113477" cy="1113477"/>
        </a:xfrm>
        <a:prstGeom prst="ellipse">
          <a:avLst/>
        </a:prstGeom>
        <a:solidFill>
          <a:schemeClr val="accent2">
            <a:hueOff val="-363841"/>
            <a:satOff val="-20982"/>
            <a:lumOff val="2157"/>
            <a:alphaOff val="0"/>
          </a:schemeClr>
        </a:solidFill>
        <a:ln>
          <a:noFill/>
        </a:ln>
        <a:effectLst/>
      </dsp:spPr>
      <dsp:style>
        <a:lnRef idx="0">
          <a:scrgbClr r="0" g="0" b="0"/>
        </a:lnRef>
        <a:fillRef idx="1">
          <a:scrgbClr r="0" g="0" b="0"/>
        </a:fillRef>
        <a:effectRef idx="0">
          <a:scrgbClr r="0" g="0" b="0"/>
        </a:effectRef>
        <a:fontRef idx="minor"/>
      </dsp:style>
    </dsp:sp>
    <dsp:sp modelId="{3E4DF148-D5B1-4D11-98DF-27DC9A37EDAE}">
      <dsp:nvSpPr>
        <dsp:cNvPr id="0" name=""/>
        <dsp:cNvSpPr/>
      </dsp:nvSpPr>
      <dsp:spPr>
        <a:xfrm>
          <a:off x="6387040" y="289258"/>
          <a:ext cx="645817" cy="645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B37DEE-0B1E-4A63-9B3E-BE0B772F282B}">
      <dsp:nvSpPr>
        <dsp:cNvPr id="0" name=""/>
        <dsp:cNvSpPr/>
      </dsp:nvSpPr>
      <dsp:spPr>
        <a:xfrm>
          <a:off x="7505290" y="55427"/>
          <a:ext cx="2624626" cy="1113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b="0" i="0" kern="1200" dirty="0">
              <a:latin typeface="Arabic Typesetting" panose="03020402040406030203" pitchFamily="66" charset="-78"/>
              <a:cs typeface="Arabic Typesetting" panose="03020402040406030203" pitchFamily="66" charset="-78"/>
            </a:rPr>
            <a:t>Its a simple Convolutional layer with a flatten layer proceeding it. It contains a ‘same’ padding parameter as we has not change the overall dimensions of the input during the flow.</a:t>
          </a:r>
          <a:endParaRPr lang="en-US" sz="2000" kern="1200" dirty="0">
            <a:latin typeface="Arabic Typesetting" panose="03020402040406030203" pitchFamily="66" charset="-78"/>
            <a:cs typeface="Arabic Typesetting" panose="03020402040406030203" pitchFamily="66" charset="-78"/>
          </a:endParaRPr>
        </a:p>
      </dsp:txBody>
      <dsp:txXfrm>
        <a:off x="7505290" y="55427"/>
        <a:ext cx="2624626" cy="1113477"/>
      </dsp:txXfrm>
    </dsp:sp>
    <dsp:sp modelId="{80310BDD-8EC1-42F3-9C37-4683BDEA8AC3}">
      <dsp:nvSpPr>
        <dsp:cNvPr id="0" name=""/>
        <dsp:cNvSpPr/>
      </dsp:nvSpPr>
      <dsp:spPr>
        <a:xfrm>
          <a:off x="1719183" y="2057874"/>
          <a:ext cx="1113477" cy="1113477"/>
        </a:xfrm>
        <a:prstGeom prst="ellipse">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F336CA75-7836-4B9C-A3CA-4F512610AB20}">
      <dsp:nvSpPr>
        <dsp:cNvPr id="0" name=""/>
        <dsp:cNvSpPr/>
      </dsp:nvSpPr>
      <dsp:spPr>
        <a:xfrm>
          <a:off x="1953013" y="2291704"/>
          <a:ext cx="645817" cy="645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1614A-40B1-4FAD-B658-857D54E2B8D8}">
      <dsp:nvSpPr>
        <dsp:cNvPr id="0" name=""/>
        <dsp:cNvSpPr/>
      </dsp:nvSpPr>
      <dsp:spPr>
        <a:xfrm>
          <a:off x="3071263" y="2057874"/>
          <a:ext cx="2624626" cy="1113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a:latin typeface="Arabic Typesetting" panose="03020402040406030203" pitchFamily="66" charset="-78"/>
              <a:cs typeface="Arabic Typesetting" panose="03020402040406030203" pitchFamily="66" charset="-78"/>
            </a:rPr>
            <a:t>The Model is trained with the data from the lichess.org having shape of testing and training data is _____ and _____</a:t>
          </a:r>
          <a:endParaRPr lang="en-US" sz="2000" kern="1200">
            <a:latin typeface="Arabic Typesetting" panose="03020402040406030203" pitchFamily="66" charset="-78"/>
            <a:cs typeface="Arabic Typesetting" panose="03020402040406030203" pitchFamily="66" charset="-78"/>
          </a:endParaRPr>
        </a:p>
      </dsp:txBody>
      <dsp:txXfrm>
        <a:off x="3071263" y="2057874"/>
        <a:ext cx="2624626" cy="1113477"/>
      </dsp:txXfrm>
    </dsp:sp>
    <dsp:sp modelId="{DC83C011-5DA1-42F0-A79E-848D08E62E6A}">
      <dsp:nvSpPr>
        <dsp:cNvPr id="0" name=""/>
        <dsp:cNvSpPr/>
      </dsp:nvSpPr>
      <dsp:spPr>
        <a:xfrm>
          <a:off x="6153210" y="2057874"/>
          <a:ext cx="1113477" cy="1113477"/>
        </a:xfrm>
        <a:prstGeom prst="ellipse">
          <a:avLst/>
        </a:prstGeom>
        <a:solidFill>
          <a:schemeClr val="accent2">
            <a:hueOff val="-1091522"/>
            <a:satOff val="-62946"/>
            <a:lumOff val="6471"/>
            <a:alphaOff val="0"/>
          </a:schemeClr>
        </a:solidFill>
        <a:ln>
          <a:noFill/>
        </a:ln>
        <a:effectLst/>
      </dsp:spPr>
      <dsp:style>
        <a:lnRef idx="0">
          <a:scrgbClr r="0" g="0" b="0"/>
        </a:lnRef>
        <a:fillRef idx="1">
          <a:scrgbClr r="0" g="0" b="0"/>
        </a:fillRef>
        <a:effectRef idx="0">
          <a:scrgbClr r="0" g="0" b="0"/>
        </a:effectRef>
        <a:fontRef idx="minor"/>
      </dsp:style>
    </dsp:sp>
    <dsp:sp modelId="{67D7F805-1A1C-4BD8-A49A-7B5C4EF77B79}">
      <dsp:nvSpPr>
        <dsp:cNvPr id="0" name=""/>
        <dsp:cNvSpPr/>
      </dsp:nvSpPr>
      <dsp:spPr>
        <a:xfrm>
          <a:off x="6387040" y="2291704"/>
          <a:ext cx="645817" cy="6458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079CD8-288A-495E-913F-EAEFB0A2EF69}">
      <dsp:nvSpPr>
        <dsp:cNvPr id="0" name=""/>
        <dsp:cNvSpPr/>
      </dsp:nvSpPr>
      <dsp:spPr>
        <a:xfrm>
          <a:off x="7505290" y="2057874"/>
          <a:ext cx="2624626" cy="1113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a:latin typeface="Arabic Typesetting" panose="03020402040406030203" pitchFamily="66" charset="-78"/>
              <a:cs typeface="Arabic Typesetting" panose="03020402040406030203" pitchFamily="66" charset="-78"/>
            </a:rPr>
            <a:t>Then we have created a function which will generate move from the neural network using the minimax tree algorithm where alpha value is negative infinity and beta value is positive infinity.</a:t>
          </a:r>
          <a:endParaRPr lang="en-US" sz="2000" kern="1200">
            <a:latin typeface="Arabic Typesetting" panose="03020402040406030203" pitchFamily="66" charset="-78"/>
            <a:cs typeface="Arabic Typesetting" panose="03020402040406030203" pitchFamily="66" charset="-78"/>
          </a:endParaRPr>
        </a:p>
      </dsp:txBody>
      <dsp:txXfrm>
        <a:off x="7505290" y="2057874"/>
        <a:ext cx="2624626" cy="1113477"/>
      </dsp:txXfrm>
    </dsp:sp>
    <dsp:sp modelId="{47AEB4C6-055F-477D-A7E8-DF2640A0BB0A}">
      <dsp:nvSpPr>
        <dsp:cNvPr id="0" name=""/>
        <dsp:cNvSpPr/>
      </dsp:nvSpPr>
      <dsp:spPr>
        <a:xfrm>
          <a:off x="1719183" y="4060320"/>
          <a:ext cx="1113477" cy="1113477"/>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4A26438D-FF3E-4C64-9F15-F58F6E42B3DD}">
      <dsp:nvSpPr>
        <dsp:cNvPr id="0" name=""/>
        <dsp:cNvSpPr/>
      </dsp:nvSpPr>
      <dsp:spPr>
        <a:xfrm>
          <a:off x="1953013" y="4294150"/>
          <a:ext cx="645817" cy="6458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0A62AD-67D3-4AB3-92EE-849754EBF9F8}">
      <dsp:nvSpPr>
        <dsp:cNvPr id="0" name=""/>
        <dsp:cNvSpPr/>
      </dsp:nvSpPr>
      <dsp:spPr>
        <a:xfrm>
          <a:off x="3071263" y="4060320"/>
          <a:ext cx="2624626" cy="1113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IN" sz="2000" kern="1200" dirty="0">
              <a:latin typeface="Arabic Typesetting" panose="03020402040406030203" pitchFamily="66" charset="-78"/>
              <a:cs typeface="Arabic Typesetting" panose="03020402040406030203" pitchFamily="66" charset="-78"/>
            </a:rPr>
            <a:t>Then we had created some game between generated model and stockfish after that we had created game between user and generated model.</a:t>
          </a:r>
          <a:endParaRPr lang="en-US" sz="2000" kern="1200" dirty="0">
            <a:latin typeface="Arabic Typesetting" panose="03020402040406030203" pitchFamily="66" charset="-78"/>
            <a:cs typeface="Arabic Typesetting" panose="03020402040406030203" pitchFamily="66" charset="-78"/>
          </a:endParaRPr>
        </a:p>
      </dsp:txBody>
      <dsp:txXfrm>
        <a:off x="3071263" y="4060320"/>
        <a:ext cx="2624626" cy="11134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EAC360-1262-4B3C-9AD8-653478E975CA}">
      <dsp:nvSpPr>
        <dsp:cNvPr id="0" name=""/>
        <dsp:cNvSpPr/>
      </dsp:nvSpPr>
      <dsp:spPr>
        <a:xfrm>
          <a:off x="0" y="2551"/>
          <a:ext cx="4962524" cy="10859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9962028-385E-47E2-BE87-7776FB5EF569}">
      <dsp:nvSpPr>
        <dsp:cNvPr id="0" name=""/>
        <dsp:cNvSpPr/>
      </dsp:nvSpPr>
      <dsp:spPr>
        <a:xfrm>
          <a:off x="328484" y="246879"/>
          <a:ext cx="597829" cy="597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33825FB-9E55-4979-AD3F-5F3EA39D4A15}">
      <dsp:nvSpPr>
        <dsp:cNvPr id="0" name=""/>
        <dsp:cNvSpPr/>
      </dsp:nvSpPr>
      <dsp:spPr>
        <a:xfrm>
          <a:off x="1254798" y="2551"/>
          <a:ext cx="3384186" cy="1086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037" tIns="115037" rIns="115037" bIns="115037" numCol="1" spcCol="1270" anchor="ctr" anchorCtr="0">
          <a:noAutofit/>
        </a:bodyPr>
        <a:lstStyle/>
        <a:p>
          <a:pPr marL="0" lvl="0" indent="0" algn="just" defTabSz="800100">
            <a:lnSpc>
              <a:spcPct val="100000"/>
            </a:lnSpc>
            <a:spcBef>
              <a:spcPct val="0"/>
            </a:spcBef>
            <a:spcAft>
              <a:spcPct val="35000"/>
            </a:spcAft>
            <a:buNone/>
          </a:pPr>
          <a:r>
            <a:rPr lang="en-GB" sz="1800" kern="1200">
              <a:latin typeface="Arabic Typesetting" panose="03020402040406030203" pitchFamily="66" charset="-78"/>
              <a:cs typeface="Arabic Typesetting" panose="03020402040406030203" pitchFamily="66" charset="-78"/>
            </a:rPr>
            <a:t>Search tree backtracking algorithm, minimize possible loss (expect opponent to make best possible move)</a:t>
          </a:r>
          <a:endParaRPr lang="en-US" sz="1800" kern="1200">
            <a:latin typeface="Arabic Typesetting" panose="03020402040406030203" pitchFamily="66" charset="-78"/>
            <a:cs typeface="Arabic Typesetting" panose="03020402040406030203" pitchFamily="66" charset="-78"/>
          </a:endParaRPr>
        </a:p>
      </dsp:txBody>
      <dsp:txXfrm>
        <a:off x="1254798" y="2551"/>
        <a:ext cx="3384186" cy="1086961"/>
      </dsp:txXfrm>
    </dsp:sp>
    <dsp:sp modelId="{1B2EFF56-2D9D-4FC6-A936-810E59B345A8}">
      <dsp:nvSpPr>
        <dsp:cNvPr id="0" name=""/>
        <dsp:cNvSpPr/>
      </dsp:nvSpPr>
      <dsp:spPr>
        <a:xfrm>
          <a:off x="0" y="1337961"/>
          <a:ext cx="4962524" cy="10859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36D0FC0-9DED-4129-8525-9BFBE5C09A8A}">
      <dsp:nvSpPr>
        <dsp:cNvPr id="0" name=""/>
        <dsp:cNvSpPr/>
      </dsp:nvSpPr>
      <dsp:spPr>
        <a:xfrm>
          <a:off x="328484" y="1582289"/>
          <a:ext cx="597829" cy="597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FCFF0BE-E824-4A83-BE02-4E677C828432}">
      <dsp:nvSpPr>
        <dsp:cNvPr id="0" name=""/>
        <dsp:cNvSpPr/>
      </dsp:nvSpPr>
      <dsp:spPr>
        <a:xfrm>
          <a:off x="1254798" y="1337961"/>
          <a:ext cx="3384186" cy="1086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037" tIns="115037" rIns="115037" bIns="115037" numCol="1" spcCol="1270" anchor="ctr" anchorCtr="0">
          <a:noAutofit/>
        </a:bodyPr>
        <a:lstStyle/>
        <a:p>
          <a:pPr marL="0" lvl="0" indent="0" algn="just" defTabSz="800100">
            <a:lnSpc>
              <a:spcPct val="100000"/>
            </a:lnSpc>
            <a:spcBef>
              <a:spcPct val="0"/>
            </a:spcBef>
            <a:spcAft>
              <a:spcPct val="35000"/>
            </a:spcAft>
            <a:buNone/>
          </a:pPr>
          <a:r>
            <a:rPr lang="en-GB" sz="1800" kern="1200" dirty="0">
              <a:latin typeface="Arabic Typesetting" panose="03020402040406030203" pitchFamily="66" charset="-78"/>
              <a:cs typeface="Arabic Typesetting" panose="03020402040406030203" pitchFamily="66" charset="-78"/>
            </a:rPr>
            <a:t>Because chess is a zero-sum game, the minimax algorithm takes use of that. Minimizing your opponent's chances of winning is the same as increasing your own chances of winning.</a:t>
          </a:r>
          <a:endParaRPr lang="en-US" sz="1800" kern="1200" dirty="0">
            <a:latin typeface="Arabic Typesetting" panose="03020402040406030203" pitchFamily="66" charset="-78"/>
            <a:cs typeface="Arabic Typesetting" panose="03020402040406030203" pitchFamily="66" charset="-78"/>
          </a:endParaRPr>
        </a:p>
      </dsp:txBody>
      <dsp:txXfrm>
        <a:off x="1254798" y="1337961"/>
        <a:ext cx="3384186" cy="1086961"/>
      </dsp:txXfrm>
    </dsp:sp>
    <dsp:sp modelId="{1AD1E86B-42D3-4611-BDEF-DE61A980809E}">
      <dsp:nvSpPr>
        <dsp:cNvPr id="0" name=""/>
        <dsp:cNvSpPr/>
      </dsp:nvSpPr>
      <dsp:spPr>
        <a:xfrm>
          <a:off x="0" y="2673372"/>
          <a:ext cx="4962524" cy="10859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EA48C05-A3A5-4E6D-94F7-F395952B8083}">
      <dsp:nvSpPr>
        <dsp:cNvPr id="0" name=""/>
        <dsp:cNvSpPr/>
      </dsp:nvSpPr>
      <dsp:spPr>
        <a:xfrm>
          <a:off x="328484" y="2917699"/>
          <a:ext cx="597829" cy="597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72930E1-796C-45EE-98B9-1A3E3F6F9958}">
      <dsp:nvSpPr>
        <dsp:cNvPr id="0" name=""/>
        <dsp:cNvSpPr/>
      </dsp:nvSpPr>
      <dsp:spPr>
        <a:xfrm>
          <a:off x="1254798" y="2673372"/>
          <a:ext cx="3384186" cy="1086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037" tIns="115037" rIns="115037" bIns="115037" numCol="1" spcCol="1270" anchor="ctr" anchorCtr="0">
          <a:noAutofit/>
        </a:bodyPr>
        <a:lstStyle/>
        <a:p>
          <a:pPr marL="0" lvl="0" indent="0" algn="just" defTabSz="800100">
            <a:lnSpc>
              <a:spcPct val="100000"/>
            </a:lnSpc>
            <a:spcBef>
              <a:spcPct val="0"/>
            </a:spcBef>
            <a:spcAft>
              <a:spcPct val="35000"/>
            </a:spcAft>
            <a:buNone/>
          </a:pPr>
          <a:r>
            <a:rPr lang="en-GB" sz="1800" kern="1200">
              <a:latin typeface="Arabic Typesetting" panose="03020402040406030203" pitchFamily="66" charset="-78"/>
              <a:cs typeface="Arabic Typesetting" panose="03020402040406030203" pitchFamily="66" charset="-78"/>
            </a:rPr>
            <a:t>Each turn can be seen as a player making a move to maximize the evaluation function while the other tries to minimize it. Which is incredibly slow and makes it impractical.</a:t>
          </a:r>
          <a:endParaRPr lang="en-US" sz="1800" kern="1200">
            <a:latin typeface="Arabic Typesetting" panose="03020402040406030203" pitchFamily="66" charset="-78"/>
            <a:cs typeface="Arabic Typesetting" panose="03020402040406030203" pitchFamily="66" charset="-78"/>
          </a:endParaRPr>
        </a:p>
      </dsp:txBody>
      <dsp:txXfrm>
        <a:off x="1254798" y="2673372"/>
        <a:ext cx="3384186" cy="1086961"/>
      </dsp:txXfrm>
    </dsp:sp>
    <dsp:sp modelId="{E14C0236-679C-40F7-8EBE-B0321410261C}">
      <dsp:nvSpPr>
        <dsp:cNvPr id="0" name=""/>
        <dsp:cNvSpPr/>
      </dsp:nvSpPr>
      <dsp:spPr>
        <a:xfrm>
          <a:off x="0" y="4008782"/>
          <a:ext cx="4962524" cy="10859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DB22118-73E9-474B-AD9C-684295806F41}">
      <dsp:nvSpPr>
        <dsp:cNvPr id="0" name=""/>
        <dsp:cNvSpPr/>
      </dsp:nvSpPr>
      <dsp:spPr>
        <a:xfrm>
          <a:off x="328484" y="4253110"/>
          <a:ext cx="597829" cy="597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A429269-3781-400E-AE6A-39EF134E757C}">
      <dsp:nvSpPr>
        <dsp:cNvPr id="0" name=""/>
        <dsp:cNvSpPr/>
      </dsp:nvSpPr>
      <dsp:spPr>
        <a:xfrm>
          <a:off x="1254798" y="4008782"/>
          <a:ext cx="3384186" cy="1086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037" tIns="115037" rIns="115037" bIns="115037" numCol="1" spcCol="1270" anchor="ctr" anchorCtr="0">
          <a:noAutofit/>
        </a:bodyPr>
        <a:lstStyle/>
        <a:p>
          <a:pPr marL="0" lvl="0" indent="0" algn="just" defTabSz="800100">
            <a:lnSpc>
              <a:spcPct val="100000"/>
            </a:lnSpc>
            <a:spcBef>
              <a:spcPct val="0"/>
            </a:spcBef>
            <a:spcAft>
              <a:spcPct val="35000"/>
            </a:spcAft>
            <a:buNone/>
          </a:pPr>
          <a:r>
            <a:rPr lang="en-GB" sz="1800" kern="1200" dirty="0">
              <a:latin typeface="Arabic Typesetting" panose="03020402040406030203" pitchFamily="66" charset="-78"/>
              <a:cs typeface="Arabic Typesetting" panose="03020402040406030203" pitchFamily="66" charset="-78"/>
            </a:rPr>
            <a:t>Minimax Algorithm moves in depth-first fashion down the tree until it reaches a terminal node (i.e. someone wins the game) or a pre-determined depth limit</a:t>
          </a:r>
          <a:endParaRPr lang="en-US" sz="1800" kern="1200" dirty="0">
            <a:latin typeface="Arabic Typesetting" panose="03020402040406030203" pitchFamily="66" charset="-78"/>
            <a:cs typeface="Arabic Typesetting" panose="03020402040406030203" pitchFamily="66" charset="-78"/>
          </a:endParaRPr>
        </a:p>
      </dsp:txBody>
      <dsp:txXfrm>
        <a:off x="1254798" y="4008782"/>
        <a:ext cx="3384186" cy="1086961"/>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BEDF-6A4A-43C3-A1DD-89EE8B0A82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D19140-651E-49B6-B66E-ECD0D42F8B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242BF7E-9F5C-460B-9F54-7B58E19E923A}"/>
              </a:ext>
            </a:extLst>
          </p:cNvPr>
          <p:cNvSpPr>
            <a:spLocks noGrp="1"/>
          </p:cNvSpPr>
          <p:nvPr>
            <p:ph type="dt" sz="half" idx="10"/>
          </p:nvPr>
        </p:nvSpPr>
        <p:spPr/>
        <p:txBody>
          <a:bodyPr/>
          <a:lstStyle/>
          <a:p>
            <a:fld id="{4BA2C30C-F182-499F-A931-A96F192E1280}" type="datetimeFigureOut">
              <a:rPr lang="en-IN" smtClean="0"/>
              <a:t>24-03-2022</a:t>
            </a:fld>
            <a:endParaRPr lang="en-IN"/>
          </a:p>
        </p:txBody>
      </p:sp>
      <p:sp>
        <p:nvSpPr>
          <p:cNvPr id="5" name="Footer Placeholder 4">
            <a:extLst>
              <a:ext uri="{FF2B5EF4-FFF2-40B4-BE49-F238E27FC236}">
                <a16:creationId xmlns:a16="http://schemas.microsoft.com/office/drawing/2014/main" id="{3A368F6C-8804-454B-A8F2-7EE03B2D7F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01901A-3A78-43B0-9132-B5C34641753E}"/>
              </a:ext>
            </a:extLst>
          </p:cNvPr>
          <p:cNvSpPr>
            <a:spLocks noGrp="1"/>
          </p:cNvSpPr>
          <p:nvPr>
            <p:ph type="sldNum" sz="quarter" idx="12"/>
          </p:nvPr>
        </p:nvSpPr>
        <p:spPr/>
        <p:txBody>
          <a:bodyPr/>
          <a:lstStyle/>
          <a:p>
            <a:fld id="{A3063E8F-D63A-41DB-A2B0-BEA626EA3E1C}" type="slidenum">
              <a:rPr lang="en-IN" smtClean="0"/>
              <a:t>‹#›</a:t>
            </a:fld>
            <a:endParaRPr lang="en-IN"/>
          </a:p>
        </p:txBody>
      </p:sp>
    </p:spTree>
    <p:extLst>
      <p:ext uri="{BB962C8B-B14F-4D97-AF65-F5344CB8AC3E}">
        <p14:creationId xmlns:p14="http://schemas.microsoft.com/office/powerpoint/2010/main" val="3798231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8284-7F89-4EBE-B71E-2203056F7B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58B171-7002-4027-A52E-09A3B44F3F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599521-CFA7-46BA-9D6E-10A67889490B}"/>
              </a:ext>
            </a:extLst>
          </p:cNvPr>
          <p:cNvSpPr>
            <a:spLocks noGrp="1"/>
          </p:cNvSpPr>
          <p:nvPr>
            <p:ph type="dt" sz="half" idx="10"/>
          </p:nvPr>
        </p:nvSpPr>
        <p:spPr/>
        <p:txBody>
          <a:bodyPr/>
          <a:lstStyle/>
          <a:p>
            <a:fld id="{4BA2C30C-F182-499F-A931-A96F192E1280}" type="datetimeFigureOut">
              <a:rPr lang="en-IN" smtClean="0"/>
              <a:t>24-03-2022</a:t>
            </a:fld>
            <a:endParaRPr lang="en-IN"/>
          </a:p>
        </p:txBody>
      </p:sp>
      <p:sp>
        <p:nvSpPr>
          <p:cNvPr id="5" name="Footer Placeholder 4">
            <a:extLst>
              <a:ext uri="{FF2B5EF4-FFF2-40B4-BE49-F238E27FC236}">
                <a16:creationId xmlns:a16="http://schemas.microsoft.com/office/drawing/2014/main" id="{40B5823E-E272-4495-9035-34ABFC4740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1D0960-61B5-4017-A0C0-31ADBF75D320}"/>
              </a:ext>
            </a:extLst>
          </p:cNvPr>
          <p:cNvSpPr>
            <a:spLocks noGrp="1"/>
          </p:cNvSpPr>
          <p:nvPr>
            <p:ph type="sldNum" sz="quarter" idx="12"/>
          </p:nvPr>
        </p:nvSpPr>
        <p:spPr/>
        <p:txBody>
          <a:bodyPr/>
          <a:lstStyle/>
          <a:p>
            <a:fld id="{A3063E8F-D63A-41DB-A2B0-BEA626EA3E1C}" type="slidenum">
              <a:rPr lang="en-IN" smtClean="0"/>
              <a:t>‹#›</a:t>
            </a:fld>
            <a:endParaRPr lang="en-IN"/>
          </a:p>
        </p:txBody>
      </p:sp>
    </p:spTree>
    <p:extLst>
      <p:ext uri="{BB962C8B-B14F-4D97-AF65-F5344CB8AC3E}">
        <p14:creationId xmlns:p14="http://schemas.microsoft.com/office/powerpoint/2010/main" val="1447007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8BA56D-AA5C-4A11-91ED-4DFB984B7F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2672AC-6A3A-4DD2-A0B5-D98A00C59C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1C151E-D7E2-4753-B1BA-7552DC320621}"/>
              </a:ext>
            </a:extLst>
          </p:cNvPr>
          <p:cNvSpPr>
            <a:spLocks noGrp="1"/>
          </p:cNvSpPr>
          <p:nvPr>
            <p:ph type="dt" sz="half" idx="10"/>
          </p:nvPr>
        </p:nvSpPr>
        <p:spPr/>
        <p:txBody>
          <a:bodyPr/>
          <a:lstStyle/>
          <a:p>
            <a:fld id="{4BA2C30C-F182-499F-A931-A96F192E1280}" type="datetimeFigureOut">
              <a:rPr lang="en-IN" smtClean="0"/>
              <a:t>24-03-2022</a:t>
            </a:fld>
            <a:endParaRPr lang="en-IN"/>
          </a:p>
        </p:txBody>
      </p:sp>
      <p:sp>
        <p:nvSpPr>
          <p:cNvPr id="5" name="Footer Placeholder 4">
            <a:extLst>
              <a:ext uri="{FF2B5EF4-FFF2-40B4-BE49-F238E27FC236}">
                <a16:creationId xmlns:a16="http://schemas.microsoft.com/office/drawing/2014/main" id="{184E193D-8DD4-4555-B673-7E5458B09D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CC3729-3427-4F6F-B414-B25FD87D4D8C}"/>
              </a:ext>
            </a:extLst>
          </p:cNvPr>
          <p:cNvSpPr>
            <a:spLocks noGrp="1"/>
          </p:cNvSpPr>
          <p:nvPr>
            <p:ph type="sldNum" sz="quarter" idx="12"/>
          </p:nvPr>
        </p:nvSpPr>
        <p:spPr/>
        <p:txBody>
          <a:bodyPr/>
          <a:lstStyle/>
          <a:p>
            <a:fld id="{A3063E8F-D63A-41DB-A2B0-BEA626EA3E1C}" type="slidenum">
              <a:rPr lang="en-IN" smtClean="0"/>
              <a:t>‹#›</a:t>
            </a:fld>
            <a:endParaRPr lang="en-IN"/>
          </a:p>
        </p:txBody>
      </p:sp>
    </p:spTree>
    <p:extLst>
      <p:ext uri="{BB962C8B-B14F-4D97-AF65-F5344CB8AC3E}">
        <p14:creationId xmlns:p14="http://schemas.microsoft.com/office/powerpoint/2010/main" val="124834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468B-D438-4824-99B6-E826279F18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2FA55D-5FA9-4409-B293-1B2EEBFC1A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BF1110-6530-4392-BF4F-F387CD4D6B1C}"/>
              </a:ext>
            </a:extLst>
          </p:cNvPr>
          <p:cNvSpPr>
            <a:spLocks noGrp="1"/>
          </p:cNvSpPr>
          <p:nvPr>
            <p:ph type="dt" sz="half" idx="10"/>
          </p:nvPr>
        </p:nvSpPr>
        <p:spPr/>
        <p:txBody>
          <a:bodyPr/>
          <a:lstStyle/>
          <a:p>
            <a:fld id="{4BA2C30C-F182-499F-A931-A96F192E1280}" type="datetimeFigureOut">
              <a:rPr lang="en-IN" smtClean="0"/>
              <a:t>24-03-2022</a:t>
            </a:fld>
            <a:endParaRPr lang="en-IN"/>
          </a:p>
        </p:txBody>
      </p:sp>
      <p:sp>
        <p:nvSpPr>
          <p:cNvPr id="5" name="Footer Placeholder 4">
            <a:extLst>
              <a:ext uri="{FF2B5EF4-FFF2-40B4-BE49-F238E27FC236}">
                <a16:creationId xmlns:a16="http://schemas.microsoft.com/office/drawing/2014/main" id="{D9D72260-4620-492F-B81A-DEFCA3FB34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D04CBA-DBDC-45DF-B03C-328AE3B5BB7C}"/>
              </a:ext>
            </a:extLst>
          </p:cNvPr>
          <p:cNvSpPr>
            <a:spLocks noGrp="1"/>
          </p:cNvSpPr>
          <p:nvPr>
            <p:ph type="sldNum" sz="quarter" idx="12"/>
          </p:nvPr>
        </p:nvSpPr>
        <p:spPr/>
        <p:txBody>
          <a:bodyPr/>
          <a:lstStyle/>
          <a:p>
            <a:fld id="{A3063E8F-D63A-41DB-A2B0-BEA626EA3E1C}" type="slidenum">
              <a:rPr lang="en-IN" smtClean="0"/>
              <a:t>‹#›</a:t>
            </a:fld>
            <a:endParaRPr lang="en-IN"/>
          </a:p>
        </p:txBody>
      </p:sp>
    </p:spTree>
    <p:extLst>
      <p:ext uri="{BB962C8B-B14F-4D97-AF65-F5344CB8AC3E}">
        <p14:creationId xmlns:p14="http://schemas.microsoft.com/office/powerpoint/2010/main" val="1310955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BC13-1A53-426A-9940-502C7D1B0E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D04DA3-87FB-4CA3-BF80-EA91723D2B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7D220F-5A2E-44B3-836A-04104631FCE7}"/>
              </a:ext>
            </a:extLst>
          </p:cNvPr>
          <p:cNvSpPr>
            <a:spLocks noGrp="1"/>
          </p:cNvSpPr>
          <p:nvPr>
            <p:ph type="dt" sz="half" idx="10"/>
          </p:nvPr>
        </p:nvSpPr>
        <p:spPr/>
        <p:txBody>
          <a:bodyPr/>
          <a:lstStyle/>
          <a:p>
            <a:fld id="{4BA2C30C-F182-499F-A931-A96F192E1280}" type="datetimeFigureOut">
              <a:rPr lang="en-IN" smtClean="0"/>
              <a:t>24-03-2022</a:t>
            </a:fld>
            <a:endParaRPr lang="en-IN"/>
          </a:p>
        </p:txBody>
      </p:sp>
      <p:sp>
        <p:nvSpPr>
          <p:cNvPr id="5" name="Footer Placeholder 4">
            <a:extLst>
              <a:ext uri="{FF2B5EF4-FFF2-40B4-BE49-F238E27FC236}">
                <a16:creationId xmlns:a16="http://schemas.microsoft.com/office/drawing/2014/main" id="{CD46EC96-A21E-4887-B1C5-4350E32596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BF882B-9491-480B-9A33-7FFA6A5914E4}"/>
              </a:ext>
            </a:extLst>
          </p:cNvPr>
          <p:cNvSpPr>
            <a:spLocks noGrp="1"/>
          </p:cNvSpPr>
          <p:nvPr>
            <p:ph type="sldNum" sz="quarter" idx="12"/>
          </p:nvPr>
        </p:nvSpPr>
        <p:spPr/>
        <p:txBody>
          <a:bodyPr/>
          <a:lstStyle/>
          <a:p>
            <a:fld id="{A3063E8F-D63A-41DB-A2B0-BEA626EA3E1C}" type="slidenum">
              <a:rPr lang="en-IN" smtClean="0"/>
              <a:t>‹#›</a:t>
            </a:fld>
            <a:endParaRPr lang="en-IN"/>
          </a:p>
        </p:txBody>
      </p:sp>
    </p:spTree>
    <p:extLst>
      <p:ext uri="{BB962C8B-B14F-4D97-AF65-F5344CB8AC3E}">
        <p14:creationId xmlns:p14="http://schemas.microsoft.com/office/powerpoint/2010/main" val="2892482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7482-AFA0-41E8-9B8E-C86CC6ED37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CE6FDDE-D168-47C0-84EA-1DA2763EB7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E71BB3-6296-4CFF-A671-437873005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0FFEF70-C998-438C-93AB-E8A158CB54A4}"/>
              </a:ext>
            </a:extLst>
          </p:cNvPr>
          <p:cNvSpPr>
            <a:spLocks noGrp="1"/>
          </p:cNvSpPr>
          <p:nvPr>
            <p:ph type="dt" sz="half" idx="10"/>
          </p:nvPr>
        </p:nvSpPr>
        <p:spPr/>
        <p:txBody>
          <a:bodyPr/>
          <a:lstStyle/>
          <a:p>
            <a:fld id="{4BA2C30C-F182-499F-A931-A96F192E1280}" type="datetimeFigureOut">
              <a:rPr lang="en-IN" smtClean="0"/>
              <a:t>24-03-2022</a:t>
            </a:fld>
            <a:endParaRPr lang="en-IN"/>
          </a:p>
        </p:txBody>
      </p:sp>
      <p:sp>
        <p:nvSpPr>
          <p:cNvPr id="6" name="Footer Placeholder 5">
            <a:extLst>
              <a:ext uri="{FF2B5EF4-FFF2-40B4-BE49-F238E27FC236}">
                <a16:creationId xmlns:a16="http://schemas.microsoft.com/office/drawing/2014/main" id="{F6D92A54-502E-48C9-82A4-BC4DF1B933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36822C-DC0A-4EFA-A64C-8EE09FE2F8E5}"/>
              </a:ext>
            </a:extLst>
          </p:cNvPr>
          <p:cNvSpPr>
            <a:spLocks noGrp="1"/>
          </p:cNvSpPr>
          <p:nvPr>
            <p:ph type="sldNum" sz="quarter" idx="12"/>
          </p:nvPr>
        </p:nvSpPr>
        <p:spPr/>
        <p:txBody>
          <a:bodyPr/>
          <a:lstStyle/>
          <a:p>
            <a:fld id="{A3063E8F-D63A-41DB-A2B0-BEA626EA3E1C}" type="slidenum">
              <a:rPr lang="en-IN" smtClean="0"/>
              <a:t>‹#›</a:t>
            </a:fld>
            <a:endParaRPr lang="en-IN"/>
          </a:p>
        </p:txBody>
      </p:sp>
    </p:spTree>
    <p:extLst>
      <p:ext uri="{BB962C8B-B14F-4D97-AF65-F5344CB8AC3E}">
        <p14:creationId xmlns:p14="http://schemas.microsoft.com/office/powerpoint/2010/main" val="155184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D85-395C-488A-9A0F-508E6BBD07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D417FC-06AA-43EA-A115-1176DA4645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684E46-6DFD-484D-BA08-F448D3901C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5EA603A-7C2C-4979-AC09-39CC584D1C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249C51-971D-4362-A54B-E0EBCDA0E1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C18AB6B-746E-4E04-A426-A98A64DBCA36}"/>
              </a:ext>
            </a:extLst>
          </p:cNvPr>
          <p:cNvSpPr>
            <a:spLocks noGrp="1"/>
          </p:cNvSpPr>
          <p:nvPr>
            <p:ph type="dt" sz="half" idx="10"/>
          </p:nvPr>
        </p:nvSpPr>
        <p:spPr/>
        <p:txBody>
          <a:bodyPr/>
          <a:lstStyle/>
          <a:p>
            <a:fld id="{4BA2C30C-F182-499F-A931-A96F192E1280}" type="datetimeFigureOut">
              <a:rPr lang="en-IN" smtClean="0"/>
              <a:t>24-03-2022</a:t>
            </a:fld>
            <a:endParaRPr lang="en-IN"/>
          </a:p>
        </p:txBody>
      </p:sp>
      <p:sp>
        <p:nvSpPr>
          <p:cNvPr id="8" name="Footer Placeholder 7">
            <a:extLst>
              <a:ext uri="{FF2B5EF4-FFF2-40B4-BE49-F238E27FC236}">
                <a16:creationId xmlns:a16="http://schemas.microsoft.com/office/drawing/2014/main" id="{5D493FAB-F97B-4045-B4F0-5ED683B4EF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00C6072-5C9F-4E24-9FF4-9A3D6E08F4A8}"/>
              </a:ext>
            </a:extLst>
          </p:cNvPr>
          <p:cNvSpPr>
            <a:spLocks noGrp="1"/>
          </p:cNvSpPr>
          <p:nvPr>
            <p:ph type="sldNum" sz="quarter" idx="12"/>
          </p:nvPr>
        </p:nvSpPr>
        <p:spPr/>
        <p:txBody>
          <a:bodyPr/>
          <a:lstStyle/>
          <a:p>
            <a:fld id="{A3063E8F-D63A-41DB-A2B0-BEA626EA3E1C}" type="slidenum">
              <a:rPr lang="en-IN" smtClean="0"/>
              <a:t>‹#›</a:t>
            </a:fld>
            <a:endParaRPr lang="en-IN"/>
          </a:p>
        </p:txBody>
      </p:sp>
    </p:spTree>
    <p:extLst>
      <p:ext uri="{BB962C8B-B14F-4D97-AF65-F5344CB8AC3E}">
        <p14:creationId xmlns:p14="http://schemas.microsoft.com/office/powerpoint/2010/main" val="4050876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78A8-647A-449B-A4E3-15DDE62488F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91FDD5-283E-4CDA-84E5-B86C55A7C379}"/>
              </a:ext>
            </a:extLst>
          </p:cNvPr>
          <p:cNvSpPr>
            <a:spLocks noGrp="1"/>
          </p:cNvSpPr>
          <p:nvPr>
            <p:ph type="dt" sz="half" idx="10"/>
          </p:nvPr>
        </p:nvSpPr>
        <p:spPr/>
        <p:txBody>
          <a:bodyPr/>
          <a:lstStyle/>
          <a:p>
            <a:fld id="{4BA2C30C-F182-499F-A931-A96F192E1280}" type="datetimeFigureOut">
              <a:rPr lang="en-IN" smtClean="0"/>
              <a:t>24-03-2022</a:t>
            </a:fld>
            <a:endParaRPr lang="en-IN"/>
          </a:p>
        </p:txBody>
      </p:sp>
      <p:sp>
        <p:nvSpPr>
          <p:cNvPr id="4" name="Footer Placeholder 3">
            <a:extLst>
              <a:ext uri="{FF2B5EF4-FFF2-40B4-BE49-F238E27FC236}">
                <a16:creationId xmlns:a16="http://schemas.microsoft.com/office/drawing/2014/main" id="{D469041C-D7EB-4C78-8CE5-B523E8CBE2E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6A73D5-0AB8-4096-9E92-CEA43FBB718A}"/>
              </a:ext>
            </a:extLst>
          </p:cNvPr>
          <p:cNvSpPr>
            <a:spLocks noGrp="1"/>
          </p:cNvSpPr>
          <p:nvPr>
            <p:ph type="sldNum" sz="quarter" idx="12"/>
          </p:nvPr>
        </p:nvSpPr>
        <p:spPr/>
        <p:txBody>
          <a:bodyPr/>
          <a:lstStyle/>
          <a:p>
            <a:fld id="{A3063E8F-D63A-41DB-A2B0-BEA626EA3E1C}" type="slidenum">
              <a:rPr lang="en-IN" smtClean="0"/>
              <a:t>‹#›</a:t>
            </a:fld>
            <a:endParaRPr lang="en-IN"/>
          </a:p>
        </p:txBody>
      </p:sp>
    </p:spTree>
    <p:extLst>
      <p:ext uri="{BB962C8B-B14F-4D97-AF65-F5344CB8AC3E}">
        <p14:creationId xmlns:p14="http://schemas.microsoft.com/office/powerpoint/2010/main" val="805244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3EEE42-41EF-42A4-82F7-AA435FFBCB3B}"/>
              </a:ext>
            </a:extLst>
          </p:cNvPr>
          <p:cNvSpPr>
            <a:spLocks noGrp="1"/>
          </p:cNvSpPr>
          <p:nvPr>
            <p:ph type="dt" sz="half" idx="10"/>
          </p:nvPr>
        </p:nvSpPr>
        <p:spPr/>
        <p:txBody>
          <a:bodyPr/>
          <a:lstStyle/>
          <a:p>
            <a:fld id="{4BA2C30C-F182-499F-A931-A96F192E1280}" type="datetimeFigureOut">
              <a:rPr lang="en-IN" smtClean="0"/>
              <a:t>24-03-2022</a:t>
            </a:fld>
            <a:endParaRPr lang="en-IN"/>
          </a:p>
        </p:txBody>
      </p:sp>
      <p:sp>
        <p:nvSpPr>
          <p:cNvPr id="3" name="Footer Placeholder 2">
            <a:extLst>
              <a:ext uri="{FF2B5EF4-FFF2-40B4-BE49-F238E27FC236}">
                <a16:creationId xmlns:a16="http://schemas.microsoft.com/office/drawing/2014/main" id="{E894EF7A-7046-47B9-8A3B-47614B5D72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BBB994B-AB4C-41C2-9830-A1AD039CAC67}"/>
              </a:ext>
            </a:extLst>
          </p:cNvPr>
          <p:cNvSpPr>
            <a:spLocks noGrp="1"/>
          </p:cNvSpPr>
          <p:nvPr>
            <p:ph type="sldNum" sz="quarter" idx="12"/>
          </p:nvPr>
        </p:nvSpPr>
        <p:spPr/>
        <p:txBody>
          <a:bodyPr/>
          <a:lstStyle/>
          <a:p>
            <a:fld id="{A3063E8F-D63A-41DB-A2B0-BEA626EA3E1C}" type="slidenum">
              <a:rPr lang="en-IN" smtClean="0"/>
              <a:t>‹#›</a:t>
            </a:fld>
            <a:endParaRPr lang="en-IN"/>
          </a:p>
        </p:txBody>
      </p:sp>
    </p:spTree>
    <p:extLst>
      <p:ext uri="{BB962C8B-B14F-4D97-AF65-F5344CB8AC3E}">
        <p14:creationId xmlns:p14="http://schemas.microsoft.com/office/powerpoint/2010/main" val="1547683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67E7-9AEB-4256-B227-E3B6F9C4BF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BEC901-8EBE-4403-9635-F1D86C443F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04085C5-320F-494D-8AF5-F860ABF1AA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308D2-4A27-480E-8D56-262E41267FAB}"/>
              </a:ext>
            </a:extLst>
          </p:cNvPr>
          <p:cNvSpPr>
            <a:spLocks noGrp="1"/>
          </p:cNvSpPr>
          <p:nvPr>
            <p:ph type="dt" sz="half" idx="10"/>
          </p:nvPr>
        </p:nvSpPr>
        <p:spPr/>
        <p:txBody>
          <a:bodyPr/>
          <a:lstStyle/>
          <a:p>
            <a:fld id="{4BA2C30C-F182-499F-A931-A96F192E1280}" type="datetimeFigureOut">
              <a:rPr lang="en-IN" smtClean="0"/>
              <a:t>24-03-2022</a:t>
            </a:fld>
            <a:endParaRPr lang="en-IN"/>
          </a:p>
        </p:txBody>
      </p:sp>
      <p:sp>
        <p:nvSpPr>
          <p:cNvPr id="6" name="Footer Placeholder 5">
            <a:extLst>
              <a:ext uri="{FF2B5EF4-FFF2-40B4-BE49-F238E27FC236}">
                <a16:creationId xmlns:a16="http://schemas.microsoft.com/office/drawing/2014/main" id="{AA7D5BCA-FA2A-4AE4-992D-DA00B64394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999762-6CBD-4ACA-9146-CB884BD61359}"/>
              </a:ext>
            </a:extLst>
          </p:cNvPr>
          <p:cNvSpPr>
            <a:spLocks noGrp="1"/>
          </p:cNvSpPr>
          <p:nvPr>
            <p:ph type="sldNum" sz="quarter" idx="12"/>
          </p:nvPr>
        </p:nvSpPr>
        <p:spPr/>
        <p:txBody>
          <a:bodyPr/>
          <a:lstStyle/>
          <a:p>
            <a:fld id="{A3063E8F-D63A-41DB-A2B0-BEA626EA3E1C}" type="slidenum">
              <a:rPr lang="en-IN" smtClean="0"/>
              <a:t>‹#›</a:t>
            </a:fld>
            <a:endParaRPr lang="en-IN"/>
          </a:p>
        </p:txBody>
      </p:sp>
    </p:spTree>
    <p:extLst>
      <p:ext uri="{BB962C8B-B14F-4D97-AF65-F5344CB8AC3E}">
        <p14:creationId xmlns:p14="http://schemas.microsoft.com/office/powerpoint/2010/main" val="2307779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6149-CEB7-42B7-A791-E8BD0CD770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9824B81-F381-4847-B5B5-F7872A379E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94759A-0EA7-457F-A3CA-93338BCB03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DBA4E-F059-4ACC-9802-CEEF68C041F6}"/>
              </a:ext>
            </a:extLst>
          </p:cNvPr>
          <p:cNvSpPr>
            <a:spLocks noGrp="1"/>
          </p:cNvSpPr>
          <p:nvPr>
            <p:ph type="dt" sz="half" idx="10"/>
          </p:nvPr>
        </p:nvSpPr>
        <p:spPr/>
        <p:txBody>
          <a:bodyPr/>
          <a:lstStyle/>
          <a:p>
            <a:fld id="{4BA2C30C-F182-499F-A931-A96F192E1280}" type="datetimeFigureOut">
              <a:rPr lang="en-IN" smtClean="0"/>
              <a:t>24-03-2022</a:t>
            </a:fld>
            <a:endParaRPr lang="en-IN"/>
          </a:p>
        </p:txBody>
      </p:sp>
      <p:sp>
        <p:nvSpPr>
          <p:cNvPr id="6" name="Footer Placeholder 5">
            <a:extLst>
              <a:ext uri="{FF2B5EF4-FFF2-40B4-BE49-F238E27FC236}">
                <a16:creationId xmlns:a16="http://schemas.microsoft.com/office/drawing/2014/main" id="{4158DDC5-D7D5-4276-BE0A-2723BD9F09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DC1F94-DF1D-46B5-9B95-B3F7592DEDFE}"/>
              </a:ext>
            </a:extLst>
          </p:cNvPr>
          <p:cNvSpPr>
            <a:spLocks noGrp="1"/>
          </p:cNvSpPr>
          <p:nvPr>
            <p:ph type="sldNum" sz="quarter" idx="12"/>
          </p:nvPr>
        </p:nvSpPr>
        <p:spPr/>
        <p:txBody>
          <a:bodyPr/>
          <a:lstStyle/>
          <a:p>
            <a:fld id="{A3063E8F-D63A-41DB-A2B0-BEA626EA3E1C}" type="slidenum">
              <a:rPr lang="en-IN" smtClean="0"/>
              <a:t>‹#›</a:t>
            </a:fld>
            <a:endParaRPr lang="en-IN"/>
          </a:p>
        </p:txBody>
      </p:sp>
    </p:spTree>
    <p:extLst>
      <p:ext uri="{BB962C8B-B14F-4D97-AF65-F5344CB8AC3E}">
        <p14:creationId xmlns:p14="http://schemas.microsoft.com/office/powerpoint/2010/main" val="1380042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B5CDE6-C314-4135-9279-4B4846215F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480C47-C326-4D88-BB4A-A44FAB8DD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B32B99-AC5D-4479-B496-01527AF585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2C30C-F182-499F-A931-A96F192E1280}" type="datetimeFigureOut">
              <a:rPr lang="en-IN" smtClean="0"/>
              <a:t>24-03-2022</a:t>
            </a:fld>
            <a:endParaRPr lang="en-IN"/>
          </a:p>
        </p:txBody>
      </p:sp>
      <p:sp>
        <p:nvSpPr>
          <p:cNvPr id="5" name="Footer Placeholder 4">
            <a:extLst>
              <a:ext uri="{FF2B5EF4-FFF2-40B4-BE49-F238E27FC236}">
                <a16:creationId xmlns:a16="http://schemas.microsoft.com/office/drawing/2014/main" id="{B635F834-08CE-4301-B68F-E37C4B57A6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C59DF56-81AA-4567-929E-8EF8F881B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63E8F-D63A-41DB-A2B0-BEA626EA3E1C}" type="slidenum">
              <a:rPr lang="en-IN" smtClean="0"/>
              <a:t>‹#›</a:t>
            </a:fld>
            <a:endParaRPr lang="en-IN"/>
          </a:p>
        </p:txBody>
      </p:sp>
    </p:spTree>
    <p:extLst>
      <p:ext uri="{BB962C8B-B14F-4D97-AF65-F5344CB8AC3E}">
        <p14:creationId xmlns:p14="http://schemas.microsoft.com/office/powerpoint/2010/main" val="3612793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3FA2-BAB9-426D-BF57-8932F27B50BA}"/>
              </a:ext>
            </a:extLst>
          </p:cNvPr>
          <p:cNvSpPr>
            <a:spLocks noGrp="1"/>
          </p:cNvSpPr>
          <p:nvPr>
            <p:ph type="ctrTitle"/>
          </p:nvPr>
        </p:nvSpPr>
        <p:spPr>
          <a:xfrm>
            <a:off x="7464611" y="438151"/>
            <a:ext cx="4565463" cy="1447800"/>
          </a:xfrm>
        </p:spPr>
        <p:txBody>
          <a:bodyPr anchor="b">
            <a:noAutofit/>
          </a:bodyPr>
          <a:lstStyle/>
          <a:p>
            <a:r>
              <a:rPr lang="en-GB" sz="3800" dirty="0">
                <a:latin typeface="Arabic Typesetting" panose="03020402040406030203" pitchFamily="66" charset="-78"/>
                <a:cs typeface="Arabic Typesetting" panose="03020402040406030203" pitchFamily="66" charset="-78"/>
              </a:rPr>
              <a:t>Development of Chess AI using TensorFlow and Minimax tree</a:t>
            </a:r>
            <a:endParaRPr lang="en-IN" sz="3800" dirty="0">
              <a:latin typeface="Arabic Typesetting" panose="03020402040406030203" pitchFamily="66" charset="-78"/>
              <a:cs typeface="Arabic Typesetting" panose="03020402040406030203" pitchFamily="66" charset="-78"/>
            </a:endParaRPr>
          </a:p>
        </p:txBody>
      </p:sp>
      <p:sp>
        <p:nvSpPr>
          <p:cNvPr id="3" name="Subtitle 2">
            <a:extLst>
              <a:ext uri="{FF2B5EF4-FFF2-40B4-BE49-F238E27FC236}">
                <a16:creationId xmlns:a16="http://schemas.microsoft.com/office/drawing/2014/main" id="{E0DC6ACA-9EF5-4B68-9256-1EA865FA5DD9}"/>
              </a:ext>
            </a:extLst>
          </p:cNvPr>
          <p:cNvSpPr>
            <a:spLocks noGrp="1"/>
          </p:cNvSpPr>
          <p:nvPr>
            <p:ph type="subTitle" idx="1"/>
          </p:nvPr>
        </p:nvSpPr>
        <p:spPr>
          <a:xfrm>
            <a:off x="6877050" y="4286251"/>
            <a:ext cx="5153024" cy="2400300"/>
          </a:xfrm>
        </p:spPr>
        <p:txBody>
          <a:bodyPr anchor="t">
            <a:noAutofit/>
          </a:bodyPr>
          <a:lstStyle/>
          <a:p>
            <a:r>
              <a:rPr lang="en-IN" sz="2100" b="1" dirty="0">
                <a:latin typeface="Arabic Typesetting" panose="03020402040406030203" pitchFamily="66" charset="-78"/>
                <a:cs typeface="Arabic Typesetting" panose="03020402040406030203" pitchFamily="66" charset="-78"/>
              </a:rPr>
              <a:t>Presented By “Team RED”</a:t>
            </a:r>
          </a:p>
          <a:p>
            <a:pPr marL="342900" indent="-342900" algn="l">
              <a:buFont typeface="Arial" panose="020B0604020202020204" pitchFamily="34" charset="0"/>
              <a:buChar char="•"/>
            </a:pPr>
            <a:r>
              <a:rPr lang="en-IN" sz="2100" dirty="0">
                <a:latin typeface="Arabic Typesetting" panose="03020402040406030203" pitchFamily="66" charset="-78"/>
                <a:cs typeface="Arabic Typesetting" panose="03020402040406030203" pitchFamily="66" charset="-78"/>
              </a:rPr>
              <a:t>Abhishek Biswas (MTech, Food process Engineering)</a:t>
            </a:r>
          </a:p>
          <a:p>
            <a:pPr marL="342900" indent="-342900" algn="l">
              <a:buFont typeface="Arial" panose="020B0604020202020204" pitchFamily="34" charset="0"/>
              <a:buChar char="•"/>
            </a:pPr>
            <a:r>
              <a:rPr lang="en-IN" sz="2100" dirty="0">
                <a:latin typeface="Arabic Typesetting" panose="03020402040406030203" pitchFamily="66" charset="-78"/>
                <a:cs typeface="Arabic Typesetting" panose="03020402040406030203" pitchFamily="66" charset="-78"/>
              </a:rPr>
              <a:t>Jayesh </a:t>
            </a:r>
            <a:r>
              <a:rPr lang="en-IN" sz="2100" dirty="0" err="1">
                <a:latin typeface="Arabic Typesetting" panose="03020402040406030203" pitchFamily="66" charset="-78"/>
                <a:cs typeface="Arabic Typesetting" panose="03020402040406030203" pitchFamily="66" charset="-78"/>
              </a:rPr>
              <a:t>Lohar</a:t>
            </a:r>
            <a:r>
              <a:rPr lang="en-IN" sz="2100" dirty="0">
                <a:latin typeface="Arabic Typesetting" panose="03020402040406030203" pitchFamily="66" charset="-78"/>
                <a:cs typeface="Arabic Typesetting" panose="03020402040406030203" pitchFamily="66" charset="-78"/>
              </a:rPr>
              <a:t> (MTech, Food process Engineering)</a:t>
            </a:r>
          </a:p>
          <a:p>
            <a:pPr marL="342900" indent="-342900" algn="l">
              <a:buFont typeface="Arial" panose="020B0604020202020204" pitchFamily="34" charset="0"/>
              <a:buChar char="•"/>
            </a:pPr>
            <a:r>
              <a:rPr lang="en-IN" sz="2100" dirty="0">
                <a:effectLst/>
                <a:latin typeface="Arabic Typesetting" panose="03020402040406030203" pitchFamily="66" charset="-78"/>
                <a:ea typeface="Times New Roman" panose="02020603050405020304" pitchFamily="18" charset="0"/>
                <a:cs typeface="Arabic Typesetting" panose="03020402040406030203" pitchFamily="66" charset="-78"/>
              </a:rPr>
              <a:t>Aman Tejaswi </a:t>
            </a:r>
            <a:r>
              <a:rPr lang="en-IN" sz="2100" dirty="0">
                <a:latin typeface="Arabic Typesetting" panose="03020402040406030203" pitchFamily="66" charset="-78"/>
                <a:cs typeface="Arabic Typesetting" panose="03020402040406030203" pitchFamily="66" charset="-78"/>
              </a:rPr>
              <a:t>(MTech, Water Resources and Management )</a:t>
            </a:r>
            <a:endParaRPr lang="en-IN" sz="2100" dirty="0">
              <a:effectLst/>
              <a:latin typeface="Arabic Typesetting" panose="03020402040406030203" pitchFamily="66" charset="-78"/>
              <a:ea typeface="Times New Roman" panose="02020603050405020304" pitchFamily="18" charset="0"/>
              <a:cs typeface="Arabic Typesetting" panose="03020402040406030203" pitchFamily="66" charset="-78"/>
            </a:endParaRPr>
          </a:p>
          <a:p>
            <a:pPr marL="342900" indent="-342900" algn="l">
              <a:buFont typeface="Arial" panose="020B0604020202020204" pitchFamily="34" charset="0"/>
              <a:buChar char="•"/>
            </a:pPr>
            <a:r>
              <a:rPr lang="en-IN" sz="2100" dirty="0" err="1">
                <a:effectLst/>
                <a:latin typeface="Arabic Typesetting" panose="03020402040406030203" pitchFamily="66" charset="-78"/>
                <a:ea typeface="Times New Roman" panose="02020603050405020304" pitchFamily="18" charset="0"/>
                <a:cs typeface="Arabic Typesetting" panose="03020402040406030203" pitchFamily="66" charset="-78"/>
              </a:rPr>
              <a:t>Saidutta</a:t>
            </a:r>
            <a:r>
              <a:rPr lang="en-IN" sz="2100" dirty="0">
                <a:effectLst/>
                <a:latin typeface="Arabic Typesetting" panose="03020402040406030203" pitchFamily="66" charset="-78"/>
                <a:ea typeface="Times New Roman" panose="02020603050405020304" pitchFamily="18" charset="0"/>
                <a:cs typeface="Arabic Typesetting" panose="03020402040406030203" pitchFamily="66" charset="-78"/>
              </a:rPr>
              <a:t> Mohanty </a:t>
            </a:r>
            <a:r>
              <a:rPr lang="en-IN" sz="2100" dirty="0">
                <a:latin typeface="Arabic Typesetting" panose="03020402040406030203" pitchFamily="66" charset="-78"/>
                <a:cs typeface="Arabic Typesetting" panose="03020402040406030203" pitchFamily="66" charset="-78"/>
              </a:rPr>
              <a:t>(MTech, Water Resources and Management )</a:t>
            </a:r>
            <a:endParaRPr lang="en-IN" sz="2100" dirty="0">
              <a:effectLst/>
              <a:latin typeface="Arabic Typesetting" panose="03020402040406030203" pitchFamily="66" charset="-78"/>
              <a:ea typeface="Times New Roman" panose="02020603050405020304" pitchFamily="18" charset="0"/>
              <a:cs typeface="Arabic Typesetting" panose="03020402040406030203" pitchFamily="66" charset="-78"/>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4" descr="A yellow chessboard and chess pieces">
            <a:extLst>
              <a:ext uri="{FF2B5EF4-FFF2-40B4-BE49-F238E27FC236}">
                <a16:creationId xmlns:a16="http://schemas.microsoft.com/office/drawing/2014/main" id="{791035F2-9A26-D5C1-1765-A5AF0C434311}"/>
              </a:ext>
            </a:extLst>
          </p:cNvPr>
          <p:cNvPicPr>
            <a:picLocks noChangeAspect="1"/>
          </p:cNvPicPr>
          <p:nvPr/>
        </p:nvPicPr>
        <p:blipFill rotWithShape="1">
          <a:blip r:embed="rId2"/>
          <a:srcRect l="22225" r="20126"/>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13" name="Picture 12">
            <a:extLst>
              <a:ext uri="{FF2B5EF4-FFF2-40B4-BE49-F238E27FC236}">
                <a16:creationId xmlns:a16="http://schemas.microsoft.com/office/drawing/2014/main" id="{C085FB38-310C-481A-AAD2-85A6D5FC25F3}"/>
              </a:ext>
            </a:extLst>
          </p:cNvPr>
          <p:cNvPicPr>
            <a:picLocks noChangeAspect="1"/>
          </p:cNvPicPr>
          <p:nvPr/>
        </p:nvPicPr>
        <p:blipFill>
          <a:blip r:embed="rId3"/>
          <a:stretch>
            <a:fillRect/>
          </a:stretch>
        </p:blipFill>
        <p:spPr>
          <a:xfrm>
            <a:off x="8612914" y="1885951"/>
            <a:ext cx="2019300" cy="2266950"/>
          </a:xfrm>
          <a:prstGeom prst="rect">
            <a:avLst/>
          </a:prstGeom>
        </p:spPr>
      </p:pic>
    </p:spTree>
    <p:extLst>
      <p:ext uri="{BB962C8B-B14F-4D97-AF65-F5344CB8AC3E}">
        <p14:creationId xmlns:p14="http://schemas.microsoft.com/office/powerpoint/2010/main" val="1662365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C28C62-C1A9-4FD0-A128-9B9848B5C6CA}"/>
              </a:ext>
            </a:extLst>
          </p:cNvPr>
          <p:cNvSpPr>
            <a:spLocks noGrp="1"/>
          </p:cNvSpPr>
          <p:nvPr>
            <p:ph type="title"/>
          </p:nvPr>
        </p:nvSpPr>
        <p:spPr>
          <a:xfrm>
            <a:off x="438150" y="321734"/>
            <a:ext cx="11110383" cy="1040341"/>
          </a:xfrm>
        </p:spPr>
        <p:txBody>
          <a:bodyPr>
            <a:normAutofit/>
          </a:bodyPr>
          <a:lstStyle/>
          <a:p>
            <a:pPr algn="ctr"/>
            <a:r>
              <a:rPr lang="en-IN" sz="3600" dirty="0">
                <a:latin typeface="Arabic Typesetting" panose="03020402040406030203" pitchFamily="66" charset="-78"/>
                <a:cs typeface="Arabic Typesetting" panose="03020402040406030203" pitchFamily="66" charset="-78"/>
              </a:rPr>
              <a:t>Alpha and Beta </a:t>
            </a:r>
            <a:r>
              <a:rPr lang="en-GB" sz="3600" b="0" i="0" dirty="0">
                <a:effectLst/>
                <a:latin typeface="Arabic Typesetting" panose="03020402040406030203" pitchFamily="66" charset="-78"/>
                <a:cs typeface="Arabic Typesetting" panose="03020402040406030203" pitchFamily="66" charset="-78"/>
              </a:rPr>
              <a:t>algorithm</a:t>
            </a:r>
            <a:r>
              <a:rPr lang="en-IN" sz="3600" dirty="0"/>
              <a:t>	</a:t>
            </a:r>
          </a:p>
        </p:txBody>
      </p:sp>
      <p:sp>
        <p:nvSpPr>
          <p:cNvPr id="3" name="Content Placeholder 2">
            <a:extLst>
              <a:ext uri="{FF2B5EF4-FFF2-40B4-BE49-F238E27FC236}">
                <a16:creationId xmlns:a16="http://schemas.microsoft.com/office/drawing/2014/main" id="{1237B9BC-3DC8-41C3-A7EA-37E94F2E8950}"/>
              </a:ext>
            </a:extLst>
          </p:cNvPr>
          <p:cNvSpPr>
            <a:spLocks noGrp="1"/>
          </p:cNvSpPr>
          <p:nvPr>
            <p:ph idx="1"/>
          </p:nvPr>
        </p:nvSpPr>
        <p:spPr>
          <a:xfrm>
            <a:off x="171450" y="1457471"/>
            <a:ext cx="5847277" cy="4857382"/>
          </a:xfrm>
        </p:spPr>
        <p:txBody>
          <a:bodyPr>
            <a:normAutofit/>
          </a:bodyPr>
          <a:lstStyle/>
          <a:p>
            <a:pPr algn="just"/>
            <a:r>
              <a:rPr lang="en-GB" sz="2400" i="0" dirty="0">
                <a:effectLst/>
                <a:latin typeface="Arabic Typesetting" panose="03020402040406030203" pitchFamily="66" charset="-78"/>
                <a:cs typeface="Arabic Typesetting" panose="03020402040406030203" pitchFamily="66" charset="-78"/>
              </a:rPr>
              <a:t>The Alpha-Beta algorithm (Alpha-Beta Pruning, Alpha-Beta Heuristic) is a significant enhancement to the minimax search algorithm that eliminates the need to search large portions of the game tree applying a branch-and-bound technique.</a:t>
            </a:r>
          </a:p>
          <a:p>
            <a:pPr algn="just"/>
            <a:r>
              <a:rPr lang="en-GB" sz="2400" b="0" i="0" dirty="0">
                <a:effectLst/>
                <a:latin typeface="Arabic Typesetting" panose="03020402040406030203" pitchFamily="66" charset="-78"/>
                <a:cs typeface="Arabic Typesetting" panose="03020402040406030203" pitchFamily="66" charset="-78"/>
              </a:rPr>
              <a:t>Alpha-beta pruning speeds up minimax by skipping the “irrelevant” nodes of a search tree. This can be accomplished by adding extra data to each node, an “alpha” and a “beta” value, which represent the worst outcome for each player from that node</a:t>
            </a:r>
            <a:endParaRPr lang="en-IN" sz="2400" dirty="0">
              <a:latin typeface="Arabic Typesetting" panose="03020402040406030203" pitchFamily="66" charset="-78"/>
              <a:cs typeface="Arabic Typesetting" panose="03020402040406030203" pitchFamily="66" charset="-78"/>
            </a:endParaRP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Alpha-beta Pruning | Artificial Intelligence">
            <a:extLst>
              <a:ext uri="{FF2B5EF4-FFF2-40B4-BE49-F238E27FC236}">
                <a16:creationId xmlns:a16="http://schemas.microsoft.com/office/drawing/2014/main" id="{05E6CB64-018E-4563-B4D3-DD62BC991B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8728" y="1798753"/>
            <a:ext cx="5529804" cy="382938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26950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780F663-3902-405E-974B-DDA44DD693C3}"/>
              </a:ext>
            </a:extLst>
          </p:cNvPr>
          <p:cNvPicPr>
            <a:picLocks noChangeAspect="1"/>
          </p:cNvPicPr>
          <p:nvPr/>
        </p:nvPicPr>
        <p:blipFill rotWithShape="1">
          <a:blip r:embed="rId2">
            <a:alphaModFix/>
          </a:blip>
          <a:srcRect t="5247" r="-1" b="3018"/>
          <a:stretch/>
        </p:blipFill>
        <p:spPr>
          <a:xfrm>
            <a:off x="4547937" y="-5"/>
            <a:ext cx="7644062" cy="3681406"/>
          </a:xfrm>
          <a:prstGeom prst="rect">
            <a:avLst/>
          </a:prstGeom>
        </p:spPr>
      </p:pic>
      <p:pic>
        <p:nvPicPr>
          <p:cNvPr id="3" name="Picture 2" descr="A chess board with pieces on it&#10;&#10;Description automatically generated with low confidence">
            <a:extLst>
              <a:ext uri="{FF2B5EF4-FFF2-40B4-BE49-F238E27FC236}">
                <a16:creationId xmlns:a16="http://schemas.microsoft.com/office/drawing/2014/main" id="{1F8579E4-3C05-4AE6-804C-8B84A030AD84}"/>
              </a:ext>
            </a:extLst>
          </p:cNvPr>
          <p:cNvPicPr>
            <a:picLocks noChangeAspect="1"/>
          </p:cNvPicPr>
          <p:nvPr/>
        </p:nvPicPr>
        <p:blipFill rotWithShape="1">
          <a:blip r:embed="rId3"/>
          <a:srcRect t="21965" r="-1" b="22626"/>
          <a:stretch/>
        </p:blipFill>
        <p:spPr>
          <a:xfrm>
            <a:off x="4547938" y="3681409"/>
            <a:ext cx="7644062" cy="3176595"/>
          </a:xfrm>
          <a:prstGeom prst="rect">
            <a:avLst/>
          </a:prstGeom>
        </p:spPr>
      </p:pic>
      <p:sp>
        <p:nvSpPr>
          <p:cNvPr id="11" name="Rectangle 1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2CE43BE-942D-470F-9751-C564C10DCE51}"/>
              </a:ext>
            </a:extLst>
          </p:cNvPr>
          <p:cNvSpPr/>
          <p:nvPr/>
        </p:nvSpPr>
        <p:spPr>
          <a:xfrm>
            <a:off x="838200" y="1115219"/>
            <a:ext cx="539591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kern="1200" dirty="0">
                <a:ln w="13462">
                  <a:solidFill>
                    <a:schemeClr val="bg1"/>
                  </a:solidFill>
                  <a:prstDash val="solid"/>
                </a:ln>
                <a:solidFill>
                  <a:schemeClr val="bg1"/>
                </a:solidFill>
                <a:effectLst>
                  <a:outerShdw dist="38100" dir="2700000" algn="bl" rotWithShape="0">
                    <a:schemeClr val="accent5"/>
                  </a:outerShdw>
                </a:effectLst>
                <a:latin typeface="Arabic Typesetting" panose="03020402040406030203" pitchFamily="66" charset="-78"/>
                <a:ea typeface="+mj-ea"/>
                <a:cs typeface="Arabic Typesetting" panose="03020402040406030203" pitchFamily="66" charset="-78"/>
              </a:rPr>
              <a:t>Thank you</a:t>
            </a:r>
            <a:endParaRPr lang="en-US" sz="6000" b="1" kern="1200" cap="none" spc="0" dirty="0">
              <a:ln w="13462">
                <a:solidFill>
                  <a:schemeClr val="bg1"/>
                </a:solidFill>
                <a:prstDash val="solid"/>
              </a:ln>
              <a:solidFill>
                <a:schemeClr val="bg1"/>
              </a:solidFill>
              <a:effectLst>
                <a:outerShdw dist="38100" dir="2700000" algn="bl" rotWithShape="0">
                  <a:schemeClr val="accent5"/>
                </a:outerShdw>
              </a:effectLst>
              <a:latin typeface="Arabic Typesetting" panose="03020402040406030203" pitchFamily="66" charset="-78"/>
              <a:ea typeface="+mj-ea"/>
              <a:cs typeface="Arabic Typesetting" panose="03020402040406030203" pitchFamily="66" charset="-78"/>
            </a:endParaRPr>
          </a:p>
        </p:txBody>
      </p:sp>
      <p:cxnSp>
        <p:nvCxnSpPr>
          <p:cNvPr id="13" name="Straight Connector 1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93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C9375B-501C-4E37-BC14-4A8A8B18E27D}"/>
              </a:ext>
            </a:extLst>
          </p:cNvPr>
          <p:cNvSpPr>
            <a:spLocks noGrp="1"/>
          </p:cNvSpPr>
          <p:nvPr>
            <p:ph type="title"/>
          </p:nvPr>
        </p:nvSpPr>
        <p:spPr>
          <a:xfrm>
            <a:off x="541538" y="284085"/>
            <a:ext cx="10812262" cy="914399"/>
          </a:xfrm>
        </p:spPr>
        <p:txBody>
          <a:bodyPr>
            <a:normAutofit/>
          </a:bodyPr>
          <a:lstStyle/>
          <a:p>
            <a:pPr algn="ctr"/>
            <a:r>
              <a:rPr lang="en-IN" sz="5200" dirty="0">
                <a:latin typeface="Arabic Typesetting" panose="03020402040406030203" pitchFamily="66" charset="-78"/>
                <a:cs typeface="Arabic Typesetting" panose="03020402040406030203" pitchFamily="66" charset="-78"/>
              </a:rPr>
              <a:t>A Brief History of Chess</a:t>
            </a:r>
          </a:p>
        </p:txBody>
      </p:sp>
      <p:graphicFrame>
        <p:nvGraphicFramePr>
          <p:cNvPr id="16" name="Content Placeholder 2">
            <a:extLst>
              <a:ext uri="{FF2B5EF4-FFF2-40B4-BE49-F238E27FC236}">
                <a16:creationId xmlns:a16="http://schemas.microsoft.com/office/drawing/2014/main" id="{27C05346-E08B-934E-4030-A64F65A179A6}"/>
              </a:ext>
            </a:extLst>
          </p:cNvPr>
          <p:cNvGraphicFramePr>
            <a:graphicFrameLocks noGrp="1"/>
          </p:cNvGraphicFramePr>
          <p:nvPr>
            <p:ph idx="1"/>
            <p:extLst>
              <p:ext uri="{D42A27DB-BD31-4B8C-83A1-F6EECF244321}">
                <p14:modId xmlns:p14="http://schemas.microsoft.com/office/powerpoint/2010/main" val="2480724135"/>
              </p:ext>
            </p:extLst>
          </p:nvPr>
        </p:nvGraphicFramePr>
        <p:xfrm>
          <a:off x="207628" y="1296140"/>
          <a:ext cx="1159967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7" name="Picture 26">
            <a:extLst>
              <a:ext uri="{FF2B5EF4-FFF2-40B4-BE49-F238E27FC236}">
                <a16:creationId xmlns:a16="http://schemas.microsoft.com/office/drawing/2014/main" id="{E6D5B941-45CE-4FCC-ABEE-8B1442655287}"/>
              </a:ext>
            </a:extLst>
          </p:cNvPr>
          <p:cNvPicPr>
            <a:picLocks noChangeAspect="1"/>
          </p:cNvPicPr>
          <p:nvPr/>
        </p:nvPicPr>
        <p:blipFill>
          <a:blip r:embed="rId7"/>
          <a:stretch>
            <a:fillRect/>
          </a:stretch>
        </p:blipFill>
        <p:spPr>
          <a:xfrm>
            <a:off x="10007308" y="75460"/>
            <a:ext cx="1977064" cy="2426397"/>
          </a:xfrm>
          <a:prstGeom prst="rect">
            <a:avLst/>
          </a:prstGeom>
        </p:spPr>
      </p:pic>
    </p:spTree>
    <p:extLst>
      <p:ext uri="{BB962C8B-B14F-4D97-AF65-F5344CB8AC3E}">
        <p14:creationId xmlns:p14="http://schemas.microsoft.com/office/powerpoint/2010/main" val="143371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0817E6-8B61-46C2-8046-E9930F091CE1}"/>
              </a:ext>
            </a:extLst>
          </p:cNvPr>
          <p:cNvSpPr>
            <a:spLocks noGrp="1"/>
          </p:cNvSpPr>
          <p:nvPr>
            <p:ph type="title"/>
          </p:nvPr>
        </p:nvSpPr>
        <p:spPr>
          <a:xfrm>
            <a:off x="447676" y="195310"/>
            <a:ext cx="10906124" cy="881015"/>
          </a:xfrm>
        </p:spPr>
        <p:txBody>
          <a:bodyPr>
            <a:normAutofit/>
          </a:bodyPr>
          <a:lstStyle/>
          <a:p>
            <a:pPr algn="ctr"/>
            <a:r>
              <a:rPr lang="en-IN" sz="5200">
                <a:latin typeface="Arabic Typesetting" panose="03020402040406030203" pitchFamily="66" charset="-78"/>
                <a:cs typeface="Arabic Typesetting" panose="03020402040406030203" pitchFamily="66" charset="-78"/>
              </a:rPr>
              <a:t>A Brief History of Chess</a:t>
            </a:r>
            <a:endParaRPr lang="en-IN" sz="5200" dirty="0"/>
          </a:p>
        </p:txBody>
      </p:sp>
      <p:graphicFrame>
        <p:nvGraphicFramePr>
          <p:cNvPr id="36" name="Content Placeholder 2">
            <a:extLst>
              <a:ext uri="{FF2B5EF4-FFF2-40B4-BE49-F238E27FC236}">
                <a16:creationId xmlns:a16="http://schemas.microsoft.com/office/drawing/2014/main" id="{7033092C-2980-804C-3874-4E8A3DBBD78E}"/>
              </a:ext>
            </a:extLst>
          </p:cNvPr>
          <p:cNvGraphicFramePr/>
          <p:nvPr>
            <p:extLst>
              <p:ext uri="{D42A27DB-BD31-4B8C-83A1-F6EECF244321}">
                <p14:modId xmlns:p14="http://schemas.microsoft.com/office/powerpoint/2010/main" val="2612859185"/>
              </p:ext>
            </p:extLst>
          </p:nvPr>
        </p:nvGraphicFramePr>
        <p:xfrm>
          <a:off x="71021" y="1152144"/>
          <a:ext cx="12046998" cy="5510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 name="Picture 36">
            <a:extLst>
              <a:ext uri="{FF2B5EF4-FFF2-40B4-BE49-F238E27FC236}">
                <a16:creationId xmlns:a16="http://schemas.microsoft.com/office/drawing/2014/main" id="{E19F0BD1-4D92-426D-8524-812F0B277BC6}"/>
              </a:ext>
            </a:extLst>
          </p:cNvPr>
          <p:cNvPicPr>
            <a:picLocks noChangeAspect="1"/>
          </p:cNvPicPr>
          <p:nvPr/>
        </p:nvPicPr>
        <p:blipFill>
          <a:blip r:embed="rId7"/>
          <a:stretch>
            <a:fillRect/>
          </a:stretch>
        </p:blipFill>
        <p:spPr>
          <a:xfrm>
            <a:off x="9531686" y="349035"/>
            <a:ext cx="2049894" cy="3079965"/>
          </a:xfrm>
          <a:prstGeom prst="rect">
            <a:avLst/>
          </a:prstGeom>
        </p:spPr>
      </p:pic>
      <p:pic>
        <p:nvPicPr>
          <p:cNvPr id="14" name="Picture 13">
            <a:extLst>
              <a:ext uri="{FF2B5EF4-FFF2-40B4-BE49-F238E27FC236}">
                <a16:creationId xmlns:a16="http://schemas.microsoft.com/office/drawing/2014/main" id="{E7722785-895C-4333-8BA2-5A222894960A}"/>
              </a:ext>
            </a:extLst>
          </p:cNvPr>
          <p:cNvPicPr>
            <a:picLocks noChangeAspect="1"/>
          </p:cNvPicPr>
          <p:nvPr/>
        </p:nvPicPr>
        <p:blipFill>
          <a:blip r:embed="rId8"/>
          <a:stretch>
            <a:fillRect/>
          </a:stretch>
        </p:blipFill>
        <p:spPr>
          <a:xfrm>
            <a:off x="3439690" y="4177967"/>
            <a:ext cx="2560542" cy="2560542"/>
          </a:xfrm>
          <a:prstGeom prst="rect">
            <a:avLst/>
          </a:prstGeom>
        </p:spPr>
      </p:pic>
      <p:pic>
        <p:nvPicPr>
          <p:cNvPr id="1030" name="Picture 6" descr="Chess Grandmaster Beaten by AI Predicts It Will 'Destroy' Most Jobs">
            <a:extLst>
              <a:ext uri="{FF2B5EF4-FFF2-40B4-BE49-F238E27FC236}">
                <a16:creationId xmlns:a16="http://schemas.microsoft.com/office/drawing/2014/main" id="{E9E1A629-2CD9-4A54-9E29-25637EAA36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5275" y="1076325"/>
            <a:ext cx="2679700"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604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393C27-D795-4177-B379-1144F2EF1EB0}"/>
              </a:ext>
            </a:extLst>
          </p:cNvPr>
          <p:cNvSpPr>
            <a:spLocks noGrp="1"/>
          </p:cNvSpPr>
          <p:nvPr>
            <p:ph type="title"/>
          </p:nvPr>
        </p:nvSpPr>
        <p:spPr>
          <a:xfrm>
            <a:off x="4654296" y="329184"/>
            <a:ext cx="6894576" cy="1783080"/>
          </a:xfrm>
        </p:spPr>
        <p:txBody>
          <a:bodyPr anchor="b">
            <a:normAutofit/>
          </a:bodyPr>
          <a:lstStyle/>
          <a:p>
            <a:r>
              <a:rPr lang="en-IN" sz="5400">
                <a:latin typeface="Arabic Typesetting" panose="03020402040406030203" pitchFamily="66" charset="-78"/>
                <a:cs typeface="Arabic Typesetting" panose="03020402040406030203" pitchFamily="66" charset="-78"/>
              </a:rPr>
              <a:t>A Brief History of Chess</a:t>
            </a:r>
            <a:endParaRPr lang="en-IN" sz="5400"/>
          </a:p>
        </p:txBody>
      </p:sp>
      <p:pic>
        <p:nvPicPr>
          <p:cNvPr id="5" name="Picture 4">
            <a:extLst>
              <a:ext uri="{FF2B5EF4-FFF2-40B4-BE49-F238E27FC236}">
                <a16:creationId xmlns:a16="http://schemas.microsoft.com/office/drawing/2014/main" id="{BCCFA569-84BF-4337-9DBE-784599D0C48D}"/>
              </a:ext>
            </a:extLst>
          </p:cNvPr>
          <p:cNvPicPr>
            <a:picLocks noChangeAspect="1"/>
          </p:cNvPicPr>
          <p:nvPr/>
        </p:nvPicPr>
        <p:blipFill rotWithShape="1">
          <a:blip r:embed="rId2"/>
          <a:srcRect l="42146" r="3649"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3"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4B22742-32CD-4714-A1D8-F7C5918E0255}"/>
              </a:ext>
            </a:extLst>
          </p:cNvPr>
          <p:cNvPicPr>
            <a:picLocks noChangeAspect="1"/>
          </p:cNvPicPr>
          <p:nvPr/>
        </p:nvPicPr>
        <p:blipFill rotWithShape="1">
          <a:blip r:embed="rId3"/>
          <a:srcRect l="4730" r="7318" b="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45958E1B-0449-4FF5-9FA9-E8CF5AF9449F}"/>
              </a:ext>
            </a:extLst>
          </p:cNvPr>
          <p:cNvSpPr>
            <a:spLocks noGrp="1"/>
          </p:cNvSpPr>
          <p:nvPr>
            <p:ph idx="1"/>
          </p:nvPr>
        </p:nvSpPr>
        <p:spPr>
          <a:xfrm>
            <a:off x="4654296" y="2706624"/>
            <a:ext cx="6894576" cy="3483864"/>
          </a:xfrm>
        </p:spPr>
        <p:txBody>
          <a:bodyPr>
            <a:normAutofit/>
          </a:bodyPr>
          <a:lstStyle/>
          <a:p>
            <a:r>
              <a:rPr lang="en-GB" sz="2000">
                <a:latin typeface="Arabic Typesetting" panose="03020402040406030203" pitchFamily="66" charset="-78"/>
                <a:cs typeface="Arabic Typesetting" panose="03020402040406030203" pitchFamily="66" charset="-78"/>
              </a:rPr>
              <a:t>2017: AlphaZero Chess wins against StockFish</a:t>
            </a:r>
          </a:p>
          <a:p>
            <a:pPr lvl="1"/>
            <a:r>
              <a:rPr lang="en-GB" sz="2000">
                <a:latin typeface="Arabic Typesetting" panose="03020402040406030203" pitchFamily="66" charset="-78"/>
                <a:cs typeface="Arabic Typesetting" panose="03020402040406030203" pitchFamily="66" charset="-78"/>
              </a:rPr>
              <a:t>28 wins, 72 draws, 0 losses </a:t>
            </a:r>
          </a:p>
          <a:p>
            <a:pPr lvl="1"/>
            <a:r>
              <a:rPr lang="en-GB" sz="2000">
                <a:latin typeface="Arabic Typesetting" panose="03020402040406030203" pitchFamily="66" charset="-78"/>
                <a:cs typeface="Arabic Typesetting" panose="03020402040406030203" pitchFamily="66" charset="-78"/>
              </a:rPr>
              <a:t>AlphaZero running on 5000 1st gen TPUs to generate self-played games + 64 2nd gen TPUs (45 TFLOPS each) to train neural network (only 4 TPUs used) </a:t>
            </a:r>
          </a:p>
          <a:p>
            <a:pPr lvl="1"/>
            <a:r>
              <a:rPr lang="en-GB" sz="2000">
                <a:latin typeface="Arabic Typesetting" panose="03020402040406030203" pitchFamily="66" charset="-78"/>
                <a:cs typeface="Arabic Typesetting" panose="03020402040406030203" pitchFamily="66" charset="-78"/>
              </a:rPr>
              <a:t>Residual neural network, two outputs: board evaluation and move evaluation </a:t>
            </a:r>
          </a:p>
          <a:p>
            <a:pPr lvl="1"/>
            <a:r>
              <a:rPr lang="en-GB" sz="2000">
                <a:latin typeface="Arabic Typesetting" panose="03020402040406030203" pitchFamily="66" charset="-78"/>
                <a:cs typeface="Arabic Typesetting" panose="03020402040406030203" pitchFamily="66" charset="-78"/>
              </a:rPr>
              <a:t>Blank state reinforcement learning, playing against itself (nothing supervised from human chess history / knowledge) </a:t>
            </a:r>
          </a:p>
          <a:p>
            <a:pPr lvl="1"/>
            <a:r>
              <a:rPr lang="en-GB" sz="2000">
                <a:latin typeface="Arabic Typesetting" panose="03020402040406030203" pitchFamily="66" charset="-78"/>
                <a:cs typeface="Arabic Typesetting" panose="03020402040406030203" pitchFamily="66" charset="-78"/>
              </a:rPr>
              <a:t> Monte Carlo Tree Search (instead of MiniMax): expanding by applying board/move evaluations  </a:t>
            </a:r>
          </a:p>
          <a:p>
            <a:pPr lvl="1"/>
            <a:r>
              <a:rPr lang="en-GB" sz="2000">
                <a:latin typeface="Arabic Typesetting" panose="03020402040406030203" pitchFamily="66" charset="-78"/>
                <a:cs typeface="Arabic Typesetting" panose="03020402040406030203" pitchFamily="66" charset="-78"/>
              </a:rPr>
              <a:t>80k moves / sec, est. ELO 3750</a:t>
            </a:r>
            <a:endParaRPr lang="en-IN" sz="200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915000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85A1C-02B4-41A8-8D9D-B5BFA5A30360}"/>
              </a:ext>
            </a:extLst>
          </p:cNvPr>
          <p:cNvSpPr>
            <a:spLocks noGrp="1"/>
          </p:cNvSpPr>
          <p:nvPr>
            <p:ph type="title"/>
          </p:nvPr>
        </p:nvSpPr>
        <p:spPr>
          <a:xfrm>
            <a:off x="4965430" y="629268"/>
            <a:ext cx="6586491" cy="1286160"/>
          </a:xfrm>
        </p:spPr>
        <p:txBody>
          <a:bodyPr anchor="b">
            <a:normAutofit/>
          </a:bodyPr>
          <a:lstStyle/>
          <a:p>
            <a:r>
              <a:rPr lang="en-GB" sz="4100" b="0" i="0">
                <a:effectLst/>
                <a:latin typeface="Arabic Typesetting" panose="03020402040406030203" pitchFamily="66" charset="-78"/>
                <a:cs typeface="Arabic Typesetting" panose="03020402040406030203" pitchFamily="66" charset="-78"/>
              </a:rPr>
              <a:t>Shannon’s Approach For Computational chess</a:t>
            </a:r>
            <a:endParaRPr lang="en-IN" sz="4100"/>
          </a:p>
        </p:txBody>
      </p:sp>
      <p:sp>
        <p:nvSpPr>
          <p:cNvPr id="3" name="Content Placeholder 2">
            <a:extLst>
              <a:ext uri="{FF2B5EF4-FFF2-40B4-BE49-F238E27FC236}">
                <a16:creationId xmlns:a16="http://schemas.microsoft.com/office/drawing/2014/main" id="{CD164AD9-EE5C-4259-BB9D-12ACEF1E2A40}"/>
              </a:ext>
            </a:extLst>
          </p:cNvPr>
          <p:cNvSpPr>
            <a:spLocks noGrp="1"/>
          </p:cNvSpPr>
          <p:nvPr>
            <p:ph idx="1"/>
          </p:nvPr>
        </p:nvSpPr>
        <p:spPr>
          <a:xfrm>
            <a:off x="4785065" y="2314808"/>
            <a:ext cx="7253056" cy="4361198"/>
          </a:xfrm>
        </p:spPr>
        <p:txBody>
          <a:bodyPr>
            <a:noAutofit/>
          </a:bodyPr>
          <a:lstStyle/>
          <a:p>
            <a:r>
              <a:rPr lang="en-GB" sz="2150" b="0" i="0" dirty="0">
                <a:effectLst/>
                <a:latin typeface="Arabic Typesetting" panose="03020402040406030203" pitchFamily="66" charset="-78"/>
                <a:cs typeface="Arabic Typesetting" panose="03020402040406030203" pitchFamily="66" charset="-78"/>
              </a:rPr>
              <a:t>In1949 Shannon published a ground breaking paper on computer chess entitled </a:t>
            </a:r>
            <a:r>
              <a:rPr lang="en-GB" sz="2150" b="0" i="1" dirty="0">
                <a:effectLst/>
                <a:latin typeface="Arabic Typesetting" panose="03020402040406030203" pitchFamily="66" charset="-78"/>
                <a:cs typeface="Arabic Typesetting" panose="03020402040406030203" pitchFamily="66" charset="-78"/>
              </a:rPr>
              <a:t>Programming a Computer for Playing Chess</a:t>
            </a:r>
          </a:p>
          <a:p>
            <a:r>
              <a:rPr lang="en-GB" sz="2150" dirty="0">
                <a:latin typeface="Arabic Typesetting" panose="03020402040406030203" pitchFamily="66" charset="-78"/>
                <a:cs typeface="Arabic Typesetting" panose="03020402040406030203" pitchFamily="66" charset="-78"/>
              </a:rPr>
              <a:t>He suggested and</a:t>
            </a:r>
            <a:r>
              <a:rPr lang="en-GB" sz="2150" b="0" i="0" dirty="0">
                <a:effectLst/>
                <a:latin typeface="Arabic Typesetting" panose="03020402040406030203" pitchFamily="66" charset="-78"/>
                <a:cs typeface="Arabic Typesetting" panose="03020402040406030203" pitchFamily="66" charset="-78"/>
              </a:rPr>
              <a:t> categorized two types of search :</a:t>
            </a:r>
          </a:p>
          <a:p>
            <a:pPr lvl="1"/>
            <a:r>
              <a:rPr lang="en-GB" sz="2150" b="0" i="0" dirty="0">
                <a:effectLst/>
                <a:latin typeface="Arabic Typesetting" panose="03020402040406030203" pitchFamily="66" charset="-78"/>
                <a:cs typeface="Arabic Typesetting" panose="03020402040406030203" pitchFamily="66" charset="-78"/>
              </a:rPr>
              <a:t>Type A - </a:t>
            </a:r>
            <a:r>
              <a:rPr lang="en-GB" sz="2150" dirty="0">
                <a:latin typeface="Arabic Typesetting" panose="03020402040406030203" pitchFamily="66" charset="-78"/>
                <a:cs typeface="Arabic Typesetting" panose="03020402040406030203" pitchFamily="66" charset="-78"/>
              </a:rPr>
              <a:t>A brute Force search </a:t>
            </a:r>
            <a:r>
              <a:rPr lang="en-GB" sz="2150" b="0" i="0" dirty="0">
                <a:effectLst/>
                <a:latin typeface="Arabic Typesetting" panose="03020402040406030203" pitchFamily="66" charset="-78"/>
                <a:cs typeface="Arabic Typesetting" panose="03020402040406030203" pitchFamily="66" charset="-78"/>
              </a:rPr>
              <a:t>looking at every variation to a given depth</a:t>
            </a:r>
          </a:p>
          <a:p>
            <a:pPr lvl="1"/>
            <a:r>
              <a:rPr lang="en-GB" sz="2150" dirty="0">
                <a:latin typeface="Arabic Typesetting" panose="03020402040406030203" pitchFamily="66" charset="-78"/>
                <a:cs typeface="Arabic Typesetting" panose="03020402040406030203" pitchFamily="66" charset="-78"/>
              </a:rPr>
              <a:t>Type B</a:t>
            </a:r>
            <a:r>
              <a:rPr lang="en-GB" sz="2150" b="0" i="0" dirty="0">
                <a:effectLst/>
                <a:latin typeface="Arabic Typesetting" panose="03020402040406030203" pitchFamily="66" charset="-78"/>
                <a:cs typeface="Arabic Typesetting" panose="03020402040406030203" pitchFamily="66" charset="-78"/>
              </a:rPr>
              <a:t> - </a:t>
            </a:r>
            <a:r>
              <a:rPr lang="en-GB" sz="2150" dirty="0">
                <a:latin typeface="Arabic Typesetting" panose="03020402040406030203" pitchFamily="66" charset="-78"/>
                <a:cs typeface="Arabic Typesetting" panose="03020402040406030203" pitchFamily="66" charset="-78"/>
              </a:rPr>
              <a:t>A selective search</a:t>
            </a:r>
            <a:r>
              <a:rPr lang="en-GB" sz="2150" b="0" i="0" dirty="0">
                <a:effectLst/>
                <a:latin typeface="Arabic Typesetting" panose="03020402040406030203" pitchFamily="66" charset="-78"/>
                <a:cs typeface="Arabic Typesetting" panose="03020402040406030203" pitchFamily="66" charset="-78"/>
              </a:rPr>
              <a:t> looking at "important" branches only Without the sense of alpha-beta, and inspired by the experiments of </a:t>
            </a:r>
            <a:r>
              <a:rPr lang="en-GB" sz="2150" b="0" i="0" dirty="0" err="1">
                <a:effectLst/>
                <a:latin typeface="Arabic Typesetting" panose="03020402040406030203" pitchFamily="66" charset="-78"/>
                <a:cs typeface="Arabic Typesetting" panose="03020402040406030203" pitchFamily="66" charset="-78"/>
              </a:rPr>
              <a:t>Adriaan</a:t>
            </a:r>
            <a:r>
              <a:rPr lang="en-GB" sz="2150" b="0" i="0" dirty="0">
                <a:effectLst/>
                <a:latin typeface="Arabic Typesetting" panose="03020402040406030203" pitchFamily="66" charset="-78"/>
                <a:cs typeface="Arabic Typesetting" panose="03020402040406030203" pitchFamily="66" charset="-78"/>
              </a:rPr>
              <a:t> de Groot</a:t>
            </a:r>
            <a:endParaRPr lang="en-GB" sz="2150" b="0" i="0" u="sng" dirty="0">
              <a:effectLst/>
              <a:latin typeface="Arabic Typesetting" panose="03020402040406030203" pitchFamily="66" charset="-78"/>
              <a:cs typeface="Arabic Typesetting" panose="03020402040406030203" pitchFamily="66" charset="-78"/>
            </a:endParaRPr>
          </a:p>
          <a:p>
            <a:r>
              <a:rPr lang="en-GB" sz="2150" b="0" i="0" dirty="0">
                <a:effectLst/>
                <a:latin typeface="Arabic Typesetting" panose="03020402040406030203" pitchFamily="66" charset="-78"/>
                <a:cs typeface="Arabic Typesetting" panose="03020402040406030203" pitchFamily="66" charset="-78"/>
              </a:rPr>
              <a:t>Shannon and early programmers has favoured the Type B strategy.  As Type B searches use some type of static heuristics in order to only look at branches that look important  with some risk to oversee some serious tactics not covered by the plausible move selector. </a:t>
            </a:r>
          </a:p>
          <a:p>
            <a:r>
              <a:rPr lang="en-GB" sz="2150" b="0" i="0" dirty="0">
                <a:effectLst/>
                <a:latin typeface="Arabic Typesetting" panose="03020402040406030203" pitchFamily="66" charset="-78"/>
                <a:cs typeface="Arabic Typesetting" panose="03020402040406030203" pitchFamily="66" charset="-78"/>
              </a:rPr>
              <a:t>Type B was most popular until the 1970's, when Type A programs had enough processing power and more efficient brute force algorithms to become stronger. Today most programs are closer to Type A, but have some characteristics of a Type B.</a:t>
            </a:r>
            <a:endParaRPr lang="en-IN" sz="2150" dirty="0">
              <a:latin typeface="Arabic Typesetting" panose="03020402040406030203" pitchFamily="66" charset="-78"/>
              <a:cs typeface="Arabic Typesetting" panose="03020402040406030203" pitchFamily="66" charset="-78"/>
            </a:endParaRPr>
          </a:p>
        </p:txBody>
      </p:sp>
      <p:pic>
        <p:nvPicPr>
          <p:cNvPr id="8" name="Picture 4" descr="First move of a chess game">
            <a:extLst>
              <a:ext uri="{FF2B5EF4-FFF2-40B4-BE49-F238E27FC236}">
                <a16:creationId xmlns:a16="http://schemas.microsoft.com/office/drawing/2014/main" id="{5BBFD94D-D947-4163-0AC4-D139074AADB0}"/>
              </a:ext>
            </a:extLst>
          </p:cNvPr>
          <p:cNvPicPr>
            <a:picLocks noChangeAspect="1"/>
          </p:cNvPicPr>
          <p:nvPr/>
        </p:nvPicPr>
        <p:blipFill rotWithShape="1">
          <a:blip r:embed="rId2"/>
          <a:srcRect l="38954" r="16097"/>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65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B570-732F-4AAA-949F-51CE17373854}"/>
              </a:ext>
            </a:extLst>
          </p:cNvPr>
          <p:cNvSpPr>
            <a:spLocks noGrp="1"/>
          </p:cNvSpPr>
          <p:nvPr>
            <p:ph type="title"/>
          </p:nvPr>
        </p:nvSpPr>
        <p:spPr>
          <a:xfrm>
            <a:off x="685801" y="502020"/>
            <a:ext cx="5774312" cy="802905"/>
          </a:xfrm>
        </p:spPr>
        <p:txBody>
          <a:bodyPr anchor="b">
            <a:normAutofit/>
          </a:bodyPr>
          <a:lstStyle/>
          <a:p>
            <a:pPr algn="ctr"/>
            <a:r>
              <a:rPr lang="en-IN" sz="4000" dirty="0">
                <a:latin typeface="Arabic Typesetting" panose="03020402040406030203" pitchFamily="66" charset="-78"/>
                <a:cs typeface="Arabic Typesetting" panose="03020402040406030203" pitchFamily="66" charset="-78"/>
              </a:rPr>
              <a:t>Approach of Our Chess AI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E61B5F-12A3-4560-AA40-60C759856AE4}"/>
                  </a:ext>
                </a:extLst>
              </p:cNvPr>
              <p:cNvSpPr>
                <a:spLocks noGrp="1"/>
              </p:cNvSpPr>
              <p:nvPr>
                <p:ph idx="1"/>
              </p:nvPr>
            </p:nvSpPr>
            <p:spPr>
              <a:xfrm>
                <a:off x="142875" y="1428750"/>
                <a:ext cx="7280424" cy="5286375"/>
              </a:xfrm>
            </p:spPr>
            <p:txBody>
              <a:bodyPr anchor="t">
                <a:normAutofit/>
              </a:bodyPr>
              <a:lstStyle/>
              <a:p>
                <a:pPr algn="just"/>
                <a:r>
                  <a:rPr lang="en-IN" sz="2000" dirty="0">
                    <a:latin typeface="Arabic Typesetting" panose="03020402040406030203" pitchFamily="66" charset="-78"/>
                    <a:cs typeface="Arabic Typesetting" panose="03020402040406030203" pitchFamily="66" charset="-78"/>
                  </a:rPr>
                  <a:t>Selection of language and importing necessary library</a:t>
                </a:r>
              </a:p>
              <a:p>
                <a:pPr lvl="1" algn="just"/>
                <a:r>
                  <a:rPr lang="en-IN" sz="2000" dirty="0">
                    <a:latin typeface="Arabic Typesetting" panose="03020402040406030203" pitchFamily="66" charset="-78"/>
                    <a:cs typeface="Arabic Typesetting" panose="03020402040406030203" pitchFamily="66" charset="-78"/>
                  </a:rPr>
                  <a:t>Python3 is selected.</a:t>
                </a:r>
              </a:p>
              <a:p>
                <a:pPr lvl="1" algn="just"/>
                <a:r>
                  <a:rPr lang="en-IN" sz="2000" dirty="0">
                    <a:latin typeface="Arabic Typesetting" panose="03020402040406030203" pitchFamily="66" charset="-78"/>
                    <a:cs typeface="Arabic Typesetting" panose="03020402040406030203" pitchFamily="66" charset="-78"/>
                  </a:rPr>
                  <a:t>For Deep learning TensorFlow, keras was imported for making CNN model and python-chess library is imported for defining the chess board and chess piece.</a:t>
                </a:r>
              </a:p>
              <a:p>
                <a:pPr algn="just"/>
                <a:r>
                  <a:rPr lang="en-IN" sz="2000" dirty="0">
                    <a:latin typeface="Arabic Typesetting" panose="03020402040406030203" pitchFamily="66" charset="-78"/>
                    <a:cs typeface="Arabic Typesetting" panose="03020402040406030203" pitchFamily="66" charset="-78"/>
                  </a:rPr>
                  <a:t>Chess Board making and evaluation</a:t>
                </a:r>
              </a:p>
              <a:p>
                <a:pPr lvl="1" algn="just"/>
                <a:r>
                  <a:rPr lang="en-IN" sz="2000" dirty="0">
                    <a:latin typeface="Arabic Typesetting" panose="03020402040406030203" pitchFamily="66" charset="-78"/>
                    <a:cs typeface="Arabic Typesetting" panose="03020402040406030203" pitchFamily="66" charset="-78"/>
                  </a:rPr>
                  <a:t>A function is defined for representing chess board and pieces are present in random position.  </a:t>
                </a:r>
              </a:p>
              <a:p>
                <a:pPr lvl="1" algn="just"/>
                <a:r>
                  <a:rPr lang="en-IN" sz="2000" dirty="0">
                    <a:latin typeface="Arabic Typesetting" panose="03020402040406030203" pitchFamily="66" charset="-78"/>
                    <a:cs typeface="Arabic Typesetting" panose="03020402040406030203" pitchFamily="66" charset="-78"/>
                  </a:rPr>
                  <a:t>Evaluation of random chess piece position is done using stockfish engine which tells us which colour is winning and also gives the score.</a:t>
                </a:r>
              </a:p>
              <a:p>
                <a:pPr algn="just"/>
                <a:r>
                  <a:rPr lang="en-IN" sz="2000" dirty="0">
                    <a:latin typeface="Arabic Typesetting" panose="03020402040406030203" pitchFamily="66" charset="-78"/>
                    <a:cs typeface="Arabic Typesetting" panose="03020402040406030203" pitchFamily="66" charset="-78"/>
                  </a:rPr>
                  <a:t>Creation of computer understandable chess Board</a:t>
                </a:r>
              </a:p>
              <a:p>
                <a:pPr lvl="1" algn="just"/>
                <a:r>
                  <a:rPr lang="en-IN" sz="2000" dirty="0">
                    <a:latin typeface="Arabic Typesetting" panose="03020402040406030203" pitchFamily="66" charset="-78"/>
                    <a:cs typeface="Arabic Typesetting" panose="03020402040406030203" pitchFamily="66" charset="-78"/>
                  </a:rPr>
                  <a:t>Creation of matrix of </a:t>
                </a:r>
                <a14:m>
                  <m:oMath xmlns:m="http://schemas.openxmlformats.org/officeDocument/2006/math">
                    <m:r>
                      <a:rPr lang="en-IN" sz="2000" b="0" i="1">
                        <a:latin typeface="Cambria Math" panose="02040503050406030204" pitchFamily="18" charset="0"/>
                        <a:cs typeface="Arabic Typesetting" panose="03020402040406030203" pitchFamily="66" charset="-78"/>
                      </a:rPr>
                      <m:t>14 ×</m:t>
                    </m:r>
                    <m:r>
                      <a:rPr lang="en-IN" sz="2000" b="0" i="1">
                        <a:latin typeface="Cambria Math" panose="02040503050406030204" pitchFamily="18" charset="0"/>
                        <a:ea typeface="Cambria Math" panose="02040503050406030204" pitchFamily="18" charset="0"/>
                        <a:cs typeface="Arabic Typesetting" panose="03020402040406030203" pitchFamily="66" charset="-78"/>
                      </a:rPr>
                      <m:t>8×8</m:t>
                    </m:r>
                  </m:oMath>
                </a14:m>
                <a:r>
                  <a:rPr lang="en-IN" sz="2000" dirty="0">
                    <a:latin typeface="Arabic Typesetting" panose="03020402040406030203" pitchFamily="66" charset="-78"/>
                    <a:cs typeface="Arabic Typesetting" panose="03020402040406030203" pitchFamily="66" charset="-78"/>
                  </a:rPr>
                  <a:t> as the chess board is </a:t>
                </a:r>
                <a14:m>
                  <m:oMath xmlns:m="http://schemas.openxmlformats.org/officeDocument/2006/math">
                    <m:r>
                      <a:rPr lang="en-IN" sz="2000" b="0" i="1">
                        <a:latin typeface="Cambria Math" panose="02040503050406030204" pitchFamily="18" charset="0"/>
                        <a:cs typeface="Arabic Typesetting" panose="03020402040406030203" pitchFamily="66" charset="-78"/>
                      </a:rPr>
                      <m:t>8</m:t>
                    </m:r>
                    <m:r>
                      <a:rPr lang="en-IN" sz="2000" b="0" i="1">
                        <a:latin typeface="Cambria Math" panose="02040503050406030204" pitchFamily="18" charset="0"/>
                        <a:ea typeface="Cambria Math" panose="02040503050406030204" pitchFamily="18" charset="0"/>
                        <a:cs typeface="Arabic Typesetting" panose="03020402040406030203" pitchFamily="66" charset="-78"/>
                      </a:rPr>
                      <m:t>×8</m:t>
                    </m:r>
                  </m:oMath>
                </a14:m>
                <a:r>
                  <a:rPr lang="en-IN" sz="2000" dirty="0">
                    <a:latin typeface="Arabic Typesetting" panose="03020402040406030203" pitchFamily="66" charset="-78"/>
                    <a:cs typeface="Arabic Typesetting" panose="03020402040406030203" pitchFamily="66" charset="-78"/>
                  </a:rPr>
                  <a:t> and 14 represent the 7 different pieces.</a:t>
                </a:r>
              </a:p>
              <a:p>
                <a:pPr lvl="1" algn="just"/>
                <a:r>
                  <a:rPr lang="en-IN" sz="2000" dirty="0">
                    <a:latin typeface="Arabic Typesetting" panose="03020402040406030203" pitchFamily="66" charset="-78"/>
                    <a:cs typeface="Arabic Typesetting" panose="03020402040406030203" pitchFamily="66" charset="-78"/>
                  </a:rPr>
                  <a:t>A Function is defined which convert the chess square into index position in the matrix.</a:t>
                </a:r>
              </a:p>
              <a:p>
                <a:pPr lvl="1" algn="just"/>
                <a:r>
                  <a:rPr lang="en-IN" sz="2000" dirty="0">
                    <a:latin typeface="Arabic Typesetting" panose="03020402040406030203" pitchFamily="66" charset="-78"/>
                    <a:cs typeface="Arabic Typesetting" panose="03020402040406030203" pitchFamily="66" charset="-78"/>
                  </a:rPr>
                  <a:t>A function is defined which add piece view in the matrix and also find the valid moves and also the network find which piece is attack and also find what are the attacking moves.</a:t>
                </a:r>
              </a:p>
              <a:p>
                <a:pPr lvl="1" algn="just"/>
                <a:endParaRPr lang="en-IN" sz="1300" dirty="0"/>
              </a:p>
            </p:txBody>
          </p:sp>
        </mc:Choice>
        <mc:Fallback>
          <p:sp>
            <p:nvSpPr>
              <p:cNvPr id="3" name="Content Placeholder 2">
                <a:extLst>
                  <a:ext uri="{FF2B5EF4-FFF2-40B4-BE49-F238E27FC236}">
                    <a16:creationId xmlns:a16="http://schemas.microsoft.com/office/drawing/2014/main" id="{6EE61B5F-12A3-4560-AA40-60C759856AE4}"/>
                  </a:ext>
                </a:extLst>
              </p:cNvPr>
              <p:cNvSpPr>
                <a:spLocks noGrp="1" noRot="1" noChangeAspect="1" noMove="1" noResize="1" noEditPoints="1" noAdjustHandles="1" noChangeArrowheads="1" noChangeShapeType="1" noTextEdit="1"/>
              </p:cNvSpPr>
              <p:nvPr>
                <p:ph idx="1"/>
              </p:nvPr>
            </p:nvSpPr>
            <p:spPr>
              <a:xfrm>
                <a:off x="142875" y="1428750"/>
                <a:ext cx="7280424" cy="5286375"/>
              </a:xfrm>
              <a:blipFill>
                <a:blip r:embed="rId2"/>
                <a:stretch>
                  <a:fillRect l="-753" t="-1728" r="-837" b="-115"/>
                </a:stretch>
              </a:blipFill>
            </p:spPr>
            <p:txBody>
              <a:bodyPr/>
              <a:lstStyle/>
              <a:p>
                <a:r>
                  <a:rPr lang="en-IN">
                    <a:noFill/>
                  </a:rPr>
                  <a:t> </a:t>
                </a:r>
              </a:p>
            </p:txBody>
          </p:sp>
        </mc:Fallback>
      </mc:AlternateContent>
      <p:sp>
        <p:nvSpPr>
          <p:cNvPr id="16" name="Rectangle 1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heckmate in a chess game">
            <a:extLst>
              <a:ext uri="{FF2B5EF4-FFF2-40B4-BE49-F238E27FC236}">
                <a16:creationId xmlns:a16="http://schemas.microsoft.com/office/drawing/2014/main" id="{1F609E81-CA01-E5B7-6093-9BB0F7268523}"/>
              </a:ext>
            </a:extLst>
          </p:cNvPr>
          <p:cNvPicPr>
            <a:picLocks noChangeAspect="1"/>
          </p:cNvPicPr>
          <p:nvPr/>
        </p:nvPicPr>
        <p:blipFill rotWithShape="1">
          <a:blip r:embed="rId3"/>
          <a:srcRect l="23143" r="25656" b="2"/>
          <a:stretch/>
        </p:blipFill>
        <p:spPr>
          <a:xfrm>
            <a:off x="7447153" y="909081"/>
            <a:ext cx="3428157" cy="5071731"/>
          </a:xfrm>
          <a:prstGeom prst="rect">
            <a:avLst/>
          </a:prstGeom>
        </p:spPr>
      </p:pic>
    </p:spTree>
    <p:extLst>
      <p:ext uri="{BB962C8B-B14F-4D97-AF65-F5344CB8AC3E}">
        <p14:creationId xmlns:p14="http://schemas.microsoft.com/office/powerpoint/2010/main" val="1306238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B570-732F-4AAA-949F-51CE17373854}"/>
              </a:ext>
            </a:extLst>
          </p:cNvPr>
          <p:cNvSpPr>
            <a:spLocks noGrp="1"/>
          </p:cNvSpPr>
          <p:nvPr>
            <p:ph type="title"/>
          </p:nvPr>
        </p:nvSpPr>
        <p:spPr>
          <a:xfrm>
            <a:off x="685801" y="502020"/>
            <a:ext cx="5774312" cy="802905"/>
          </a:xfrm>
        </p:spPr>
        <p:txBody>
          <a:bodyPr anchor="b">
            <a:normAutofit/>
          </a:bodyPr>
          <a:lstStyle/>
          <a:p>
            <a:pPr algn="ctr"/>
            <a:r>
              <a:rPr lang="en-IN" sz="4000" dirty="0">
                <a:latin typeface="Arabic Typesetting" panose="03020402040406030203" pitchFamily="66" charset="-78"/>
                <a:cs typeface="Arabic Typesetting" panose="03020402040406030203" pitchFamily="66" charset="-78"/>
              </a:rPr>
              <a:t>Approach of Our Chess AI model</a:t>
            </a:r>
          </a:p>
        </p:txBody>
      </p:sp>
      <p:sp>
        <p:nvSpPr>
          <p:cNvPr id="3" name="Content Placeholder 2">
            <a:extLst>
              <a:ext uri="{FF2B5EF4-FFF2-40B4-BE49-F238E27FC236}">
                <a16:creationId xmlns:a16="http://schemas.microsoft.com/office/drawing/2014/main" id="{6EE61B5F-12A3-4560-AA40-60C759856AE4}"/>
              </a:ext>
            </a:extLst>
          </p:cNvPr>
          <p:cNvSpPr>
            <a:spLocks noGrp="1"/>
          </p:cNvSpPr>
          <p:nvPr>
            <p:ph idx="1"/>
          </p:nvPr>
        </p:nvSpPr>
        <p:spPr>
          <a:xfrm>
            <a:off x="142875" y="1428750"/>
            <a:ext cx="7280424" cy="5286375"/>
          </a:xfrm>
        </p:spPr>
        <p:txBody>
          <a:bodyPr anchor="t">
            <a:normAutofit fontScale="92500" lnSpcReduction="20000"/>
          </a:bodyPr>
          <a:lstStyle/>
          <a:p>
            <a:r>
              <a:rPr lang="en-IN" dirty="0">
                <a:latin typeface="Arabic Typesetting" panose="03020402040406030203" pitchFamily="66" charset="-78"/>
                <a:cs typeface="Arabic Typesetting" panose="03020402040406030203" pitchFamily="66" charset="-78"/>
              </a:rPr>
              <a:t>Creation of CNN model</a:t>
            </a:r>
          </a:p>
          <a:p>
            <a:pPr lvl="1"/>
            <a:r>
              <a:rPr lang="en-GB" b="0" i="0" dirty="0">
                <a:solidFill>
                  <a:srgbClr val="292929"/>
                </a:solidFill>
                <a:effectLst/>
                <a:latin typeface="Arabic Typesetting" panose="03020402040406030203" pitchFamily="66" charset="-78"/>
                <a:cs typeface="Arabic Typesetting" panose="03020402040406030203" pitchFamily="66" charset="-78"/>
              </a:rPr>
              <a:t>function </a:t>
            </a:r>
            <a:r>
              <a:rPr lang="en-GB" dirty="0">
                <a:solidFill>
                  <a:srgbClr val="292929"/>
                </a:solidFill>
                <a:latin typeface="Arabic Typesetting" panose="03020402040406030203" pitchFamily="66" charset="-78"/>
                <a:cs typeface="Arabic Typesetting" panose="03020402040406030203" pitchFamily="66" charset="-78"/>
              </a:rPr>
              <a:t>is define for the </a:t>
            </a:r>
            <a:r>
              <a:rPr lang="en-GB" b="0" i="0" dirty="0">
                <a:solidFill>
                  <a:srgbClr val="292929"/>
                </a:solidFill>
                <a:effectLst/>
                <a:latin typeface="Arabic Typesetting" panose="03020402040406030203" pitchFamily="66" charset="-78"/>
                <a:cs typeface="Arabic Typesetting" panose="03020402040406030203" pitchFamily="66" charset="-78"/>
              </a:rPr>
              <a:t>model on the basis of the parameter of depth. </a:t>
            </a:r>
          </a:p>
          <a:p>
            <a:pPr lvl="1"/>
            <a:r>
              <a:rPr lang="en-GB" b="0" i="0" dirty="0">
                <a:solidFill>
                  <a:srgbClr val="292929"/>
                </a:solidFill>
                <a:effectLst/>
                <a:latin typeface="Arabic Typesetting" panose="03020402040406030203" pitchFamily="66" charset="-78"/>
                <a:cs typeface="Arabic Typesetting" panose="03020402040406030203" pitchFamily="66" charset="-78"/>
              </a:rPr>
              <a:t>Its a simple Convolutional layer with a flatten layer proceeding it. It contains a ‘same’ padding parameter as we do not want to change the overall dimensions of the input during the flow.</a:t>
            </a:r>
          </a:p>
          <a:p>
            <a:pPr lvl="1"/>
            <a:r>
              <a:rPr lang="en-GB" b="0" i="0" dirty="0">
                <a:effectLst/>
                <a:latin typeface="Arabic Typesetting" panose="03020402040406030203" pitchFamily="66" charset="-78"/>
                <a:cs typeface="Arabic Typesetting" panose="03020402040406030203" pitchFamily="66" charset="-78"/>
              </a:rPr>
              <a:t>Skip connections (residual network) can also be used  for improve the model for deeper connections. [NOT IMPLEMENTED].</a:t>
            </a:r>
            <a:endParaRPr lang="en-IN" dirty="0">
              <a:latin typeface="Arabic Typesetting" panose="03020402040406030203" pitchFamily="66" charset="-78"/>
              <a:cs typeface="Arabic Typesetting" panose="03020402040406030203" pitchFamily="66" charset="-78"/>
            </a:endParaRPr>
          </a:p>
          <a:p>
            <a:r>
              <a:rPr lang="en-IN" dirty="0">
                <a:latin typeface="Arabic Typesetting" panose="03020402040406030203" pitchFamily="66" charset="-78"/>
                <a:cs typeface="Arabic Typesetting" panose="03020402040406030203" pitchFamily="66" charset="-78"/>
              </a:rPr>
              <a:t>Training of CNN Model</a:t>
            </a:r>
          </a:p>
          <a:p>
            <a:pPr lvl="1"/>
            <a:r>
              <a:rPr lang="en-IN" dirty="0">
                <a:latin typeface="Arabic Typesetting" panose="03020402040406030203" pitchFamily="66" charset="-78"/>
                <a:cs typeface="Arabic Typesetting" panose="03020402040406030203" pitchFamily="66" charset="-78"/>
              </a:rPr>
              <a:t>The model is trained using the dataset of player in lichess.org and the dataset is in the form od </a:t>
            </a:r>
            <a:r>
              <a:rPr lang="en-IN" dirty="0" err="1">
                <a:latin typeface="Arabic Typesetting" panose="03020402040406030203" pitchFamily="66" charset="-78"/>
                <a:cs typeface="Arabic Typesetting" panose="03020402040406030203" pitchFamily="66" charset="-78"/>
              </a:rPr>
              <a:t>npz</a:t>
            </a:r>
            <a:r>
              <a:rPr lang="en-IN" dirty="0">
                <a:latin typeface="Arabic Typesetting" panose="03020402040406030203" pitchFamily="66" charset="-78"/>
                <a:cs typeface="Arabic Typesetting" panose="03020402040406030203" pitchFamily="66" charset="-78"/>
              </a:rPr>
              <a:t> format and the dataset is then divide into </a:t>
            </a:r>
            <a:r>
              <a:rPr lang="en-IN" dirty="0" err="1">
                <a:latin typeface="Arabic Typesetting" panose="03020402040406030203" pitchFamily="66" charset="-78"/>
                <a:cs typeface="Arabic Typesetting" panose="03020402040406030203" pitchFamily="66" charset="-78"/>
              </a:rPr>
              <a:t>X_train</a:t>
            </a:r>
            <a:r>
              <a:rPr lang="en-IN" dirty="0">
                <a:latin typeface="Arabic Typesetting" panose="03020402040406030203" pitchFamily="66" charset="-78"/>
                <a:cs typeface="Arabic Typesetting" panose="03020402040406030203" pitchFamily="66" charset="-78"/>
              </a:rPr>
              <a:t> and </a:t>
            </a:r>
            <a:r>
              <a:rPr lang="en-IN" dirty="0" err="1">
                <a:latin typeface="Arabic Typesetting" panose="03020402040406030203" pitchFamily="66" charset="-78"/>
                <a:cs typeface="Arabic Typesetting" panose="03020402040406030203" pitchFamily="66" charset="-78"/>
              </a:rPr>
              <a:t>Y_train</a:t>
            </a:r>
            <a:r>
              <a:rPr lang="en-IN" dirty="0">
                <a:latin typeface="Arabic Typesetting" panose="03020402040406030203" pitchFamily="66" charset="-78"/>
                <a:cs typeface="Arabic Typesetting" panose="03020402040406030203" pitchFamily="66" charset="-78"/>
              </a:rPr>
              <a:t> format.</a:t>
            </a:r>
          </a:p>
          <a:p>
            <a:pPr lvl="1"/>
            <a:r>
              <a:rPr lang="en-IN" dirty="0">
                <a:latin typeface="Arabic Typesetting" panose="03020402040406030203" pitchFamily="66" charset="-78"/>
                <a:cs typeface="Arabic Typesetting" panose="03020402040406030203" pitchFamily="66" charset="-78"/>
              </a:rPr>
              <a:t>Defining of MINIMAX tree is defined for find the possible best move in a given depth .</a:t>
            </a:r>
          </a:p>
          <a:p>
            <a:r>
              <a:rPr lang="en-IN" dirty="0">
                <a:latin typeface="Arabic Typesetting" panose="03020402040406030203" pitchFamily="66" charset="-78"/>
                <a:cs typeface="Arabic Typesetting" panose="03020402040406030203" pitchFamily="66" charset="-78"/>
              </a:rPr>
              <a:t>Playing with AI</a:t>
            </a:r>
          </a:p>
          <a:p>
            <a:pPr lvl="1"/>
            <a:r>
              <a:rPr lang="en-IN" dirty="0">
                <a:latin typeface="Arabic Typesetting" panose="03020402040406030203" pitchFamily="66" charset="-78"/>
                <a:cs typeface="Arabic Typesetting" panose="03020402040406030203" pitchFamily="66" charset="-78"/>
              </a:rPr>
              <a:t>Game is played between the generated model and stockfish.</a:t>
            </a:r>
          </a:p>
          <a:p>
            <a:pPr lvl="1"/>
            <a:r>
              <a:rPr lang="en-IN" dirty="0">
                <a:latin typeface="Arabic Typesetting" panose="03020402040406030203" pitchFamily="66" charset="-78"/>
                <a:cs typeface="Arabic Typesetting" panose="03020402040406030203" pitchFamily="66" charset="-78"/>
              </a:rPr>
              <a:t>Game is played between the generated model and human (ME) where the input is given in the form of chess coordinate.</a:t>
            </a:r>
          </a:p>
          <a:p>
            <a:pPr lvl="1" algn="just"/>
            <a:endParaRPr lang="en-IN" sz="1300" dirty="0"/>
          </a:p>
        </p:txBody>
      </p:sp>
      <p:sp>
        <p:nvSpPr>
          <p:cNvPr id="16" name="Rectangle 1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heckmate in a chess game">
            <a:extLst>
              <a:ext uri="{FF2B5EF4-FFF2-40B4-BE49-F238E27FC236}">
                <a16:creationId xmlns:a16="http://schemas.microsoft.com/office/drawing/2014/main" id="{1F609E81-CA01-E5B7-6093-9BB0F7268523}"/>
              </a:ext>
            </a:extLst>
          </p:cNvPr>
          <p:cNvPicPr>
            <a:picLocks noChangeAspect="1"/>
          </p:cNvPicPr>
          <p:nvPr/>
        </p:nvPicPr>
        <p:blipFill rotWithShape="1">
          <a:blip r:embed="rId2"/>
          <a:srcRect l="23143" r="25656" b="2"/>
          <a:stretch/>
        </p:blipFill>
        <p:spPr>
          <a:xfrm>
            <a:off x="7447153" y="909081"/>
            <a:ext cx="3428157" cy="5071731"/>
          </a:xfrm>
          <a:prstGeom prst="rect">
            <a:avLst/>
          </a:prstGeom>
        </p:spPr>
      </p:pic>
    </p:spTree>
    <p:extLst>
      <p:ext uri="{BB962C8B-B14F-4D97-AF65-F5344CB8AC3E}">
        <p14:creationId xmlns:p14="http://schemas.microsoft.com/office/powerpoint/2010/main" val="1147020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D4DDE-D750-4469-8667-B045D806325D}"/>
              </a:ext>
            </a:extLst>
          </p:cNvPr>
          <p:cNvSpPr>
            <a:spLocks noGrp="1"/>
          </p:cNvSpPr>
          <p:nvPr>
            <p:ph type="title"/>
          </p:nvPr>
        </p:nvSpPr>
        <p:spPr>
          <a:xfrm>
            <a:off x="638175" y="285752"/>
            <a:ext cx="10848975" cy="885822"/>
          </a:xfrm>
        </p:spPr>
        <p:txBody>
          <a:bodyPr>
            <a:normAutofit/>
          </a:bodyPr>
          <a:lstStyle/>
          <a:p>
            <a:r>
              <a:rPr lang="en-IN" sz="5200" dirty="0">
                <a:latin typeface="Arabic Typesetting" panose="03020402040406030203" pitchFamily="66" charset="-78"/>
                <a:cs typeface="Arabic Typesetting" panose="03020402040406030203" pitchFamily="66" charset="-78"/>
              </a:rPr>
              <a:t>Generated Model</a:t>
            </a:r>
          </a:p>
        </p:txBody>
      </p:sp>
      <p:graphicFrame>
        <p:nvGraphicFramePr>
          <p:cNvPr id="5" name="Content Placeholder 2">
            <a:extLst>
              <a:ext uri="{FF2B5EF4-FFF2-40B4-BE49-F238E27FC236}">
                <a16:creationId xmlns:a16="http://schemas.microsoft.com/office/drawing/2014/main" id="{1C4815A9-5180-B3DD-C41D-CC58E43FB1DE}"/>
              </a:ext>
            </a:extLst>
          </p:cNvPr>
          <p:cNvGraphicFramePr>
            <a:graphicFrameLocks noGrp="1"/>
          </p:cNvGraphicFramePr>
          <p:nvPr>
            <p:ph idx="1"/>
            <p:extLst>
              <p:ext uri="{D42A27DB-BD31-4B8C-83A1-F6EECF244321}">
                <p14:modId xmlns:p14="http://schemas.microsoft.com/office/powerpoint/2010/main" val="279142606"/>
              </p:ext>
            </p:extLst>
          </p:nvPr>
        </p:nvGraphicFramePr>
        <p:xfrm>
          <a:off x="200025" y="1457324"/>
          <a:ext cx="11849100" cy="5229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6040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FD509E-5EA5-428F-ACE3-1F53B15A61C8}"/>
              </a:ext>
            </a:extLst>
          </p:cNvPr>
          <p:cNvSpPr>
            <a:spLocks noGrp="1"/>
          </p:cNvSpPr>
          <p:nvPr>
            <p:ph type="title"/>
          </p:nvPr>
        </p:nvSpPr>
        <p:spPr>
          <a:xfrm>
            <a:off x="643467" y="321734"/>
            <a:ext cx="10905066" cy="1135737"/>
          </a:xfrm>
        </p:spPr>
        <p:txBody>
          <a:bodyPr>
            <a:normAutofit/>
          </a:bodyPr>
          <a:lstStyle/>
          <a:p>
            <a:pPr algn="ctr"/>
            <a:r>
              <a:rPr lang="en-IN" sz="3600" dirty="0">
                <a:latin typeface="Arabic Typesetting" panose="03020402040406030203" pitchFamily="66" charset="-78"/>
                <a:cs typeface="Arabic Typesetting" panose="03020402040406030203" pitchFamily="66" charset="-78"/>
              </a:rPr>
              <a:t>Minimax Algorithm</a:t>
            </a:r>
          </a:p>
        </p:txBody>
      </p:sp>
      <p:grpSp>
        <p:nvGrpSpPr>
          <p:cNvPr id="32" name="Group 2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diagram of a building&#10;&#10;Description automatically generated with low confidence">
            <a:extLst>
              <a:ext uri="{FF2B5EF4-FFF2-40B4-BE49-F238E27FC236}">
                <a16:creationId xmlns:a16="http://schemas.microsoft.com/office/drawing/2014/main" id="{F6B50834-5412-4D92-9F01-09A904C2F159}"/>
              </a:ext>
            </a:extLst>
          </p:cNvPr>
          <p:cNvPicPr>
            <a:picLocks noChangeAspect="1"/>
          </p:cNvPicPr>
          <p:nvPr/>
        </p:nvPicPr>
        <p:blipFill>
          <a:blip r:embed="rId2"/>
          <a:stretch>
            <a:fillRect/>
          </a:stretch>
        </p:blipFill>
        <p:spPr>
          <a:xfrm>
            <a:off x="5938788" y="1321553"/>
            <a:ext cx="6110337" cy="2413582"/>
          </a:xfrm>
          <a:prstGeom prst="rect">
            <a:avLst/>
          </a:prstGeom>
        </p:spPr>
      </p:pic>
      <p:grpSp>
        <p:nvGrpSpPr>
          <p:cNvPr id="26" name="Group 2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4" name="Rectangle 2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2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5" name="Content Placeholder 2">
            <a:extLst>
              <a:ext uri="{FF2B5EF4-FFF2-40B4-BE49-F238E27FC236}">
                <a16:creationId xmlns:a16="http://schemas.microsoft.com/office/drawing/2014/main" id="{CC72C082-07EF-3421-457B-31F4F374BEEB}"/>
              </a:ext>
            </a:extLst>
          </p:cNvPr>
          <p:cNvGraphicFramePr>
            <a:graphicFrameLocks noGrp="1"/>
          </p:cNvGraphicFramePr>
          <p:nvPr>
            <p:ph idx="1"/>
            <p:extLst>
              <p:ext uri="{D42A27DB-BD31-4B8C-83A1-F6EECF244321}">
                <p14:modId xmlns:p14="http://schemas.microsoft.com/office/powerpoint/2010/main" val="2459382236"/>
              </p:ext>
            </p:extLst>
          </p:nvPr>
        </p:nvGraphicFramePr>
        <p:xfrm>
          <a:off x="485776" y="1321554"/>
          <a:ext cx="4962524" cy="5098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599629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1192</Words>
  <Application>Microsoft Office PowerPoint</Application>
  <PresentationFormat>Widescreen</PresentationFormat>
  <Paragraphs>85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Arabic Typesetting</vt:lpstr>
      <vt:lpstr>Arial</vt:lpstr>
      <vt:lpstr>Calibri</vt:lpstr>
      <vt:lpstr>Calibri Light</vt:lpstr>
      <vt:lpstr>Cambria Math</vt:lpstr>
      <vt:lpstr>Office Theme</vt:lpstr>
      <vt:lpstr>Development of Chess AI using TensorFlow and Minimax tree</vt:lpstr>
      <vt:lpstr>A Brief History of Chess</vt:lpstr>
      <vt:lpstr>A Brief History of Chess</vt:lpstr>
      <vt:lpstr>A Brief History of Chess</vt:lpstr>
      <vt:lpstr>Shannon’s Approach For Computational chess</vt:lpstr>
      <vt:lpstr>Approach of Our Chess AI model</vt:lpstr>
      <vt:lpstr>Approach of Our Chess AI model</vt:lpstr>
      <vt:lpstr>Generated Model</vt:lpstr>
      <vt:lpstr>Minimax Algorithm</vt:lpstr>
      <vt:lpstr>Alpha and Beta algorithm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Chess AI using TensorFlow and Minimax tree</dc:title>
  <dc:creator>Abhishek Biswas</dc:creator>
  <cp:lastModifiedBy>22839</cp:lastModifiedBy>
  <cp:revision>1</cp:revision>
  <dcterms:created xsi:type="dcterms:W3CDTF">2022-03-23T18:45:01Z</dcterms:created>
  <dcterms:modified xsi:type="dcterms:W3CDTF">2022-03-24T11:41:14Z</dcterms:modified>
</cp:coreProperties>
</file>